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26"/>
  </p:notesMasterIdLst>
  <p:handoutMasterIdLst>
    <p:handoutMasterId r:id="rId27"/>
  </p:handoutMasterIdLst>
  <p:sldIdLst>
    <p:sldId id="259" r:id="rId2"/>
    <p:sldId id="260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2" r:id="rId11"/>
    <p:sldId id="276" r:id="rId12"/>
    <p:sldId id="277" r:id="rId13"/>
    <p:sldId id="278" r:id="rId14"/>
    <p:sldId id="279" r:id="rId15"/>
    <p:sldId id="280" r:id="rId16"/>
    <p:sldId id="271" r:id="rId17"/>
    <p:sldId id="281" r:id="rId18"/>
    <p:sldId id="282" r:id="rId19"/>
    <p:sldId id="283" r:id="rId20"/>
    <p:sldId id="284" r:id="rId21"/>
    <p:sldId id="285" r:id="rId22"/>
    <p:sldId id="273" r:id="rId23"/>
    <p:sldId id="274" r:id="rId24"/>
    <p:sldId id="275" r:id="rId25"/>
  </p:sldIdLst>
  <p:sldSz cx="12188825" cy="6858000"/>
  <p:notesSz cx="6858000" cy="9144000"/>
  <p:defaultTextStyle>
    <a:defPPr rtl="0">
      <a:defRPr lang="es-e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3B63A2F1-FA52-4877-85B5-E9D8AC580DCE}">
          <p14:sldIdLst>
            <p14:sldId id="259"/>
          </p14:sldIdLst>
        </p14:section>
        <p14:section name="Sección sin título" id="{3EC0524E-4BBB-434E-A2AE-F0CFE4FAECA7}">
          <p14:sldIdLst>
            <p14:sldId id="260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6"/>
            <p14:sldId id="277"/>
            <p14:sldId id="278"/>
            <p14:sldId id="279"/>
            <p14:sldId id="280"/>
            <p14:sldId id="271"/>
            <p14:sldId id="281"/>
            <p14:sldId id="282"/>
            <p14:sldId id="283"/>
            <p14:sldId id="284"/>
            <p14:sldId id="285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304" userDrawn="1">
          <p15:clr>
            <a:srgbClr val="A4A3A4"/>
          </p15:clr>
        </p15:guide>
        <p15:guide id="3" orient="horz" pos="4144" userDrawn="1">
          <p15:clr>
            <a:srgbClr val="A4A3A4"/>
          </p15:clr>
        </p15:guide>
        <p15:guide id="4" orient="horz" pos="3952" userDrawn="1">
          <p15:clr>
            <a:srgbClr val="A4A3A4"/>
          </p15:clr>
        </p15:guide>
        <p15:guide id="5" orient="horz" pos="1136" userDrawn="1">
          <p15:clr>
            <a:srgbClr val="A4A3A4"/>
          </p15:clr>
        </p15:guide>
        <p15:guide id="6" pos="3839" userDrawn="1">
          <p15:clr>
            <a:srgbClr val="A4A3A4"/>
          </p15:clr>
        </p15:guide>
        <p15:guide id="7" pos="191" userDrawn="1">
          <p15:clr>
            <a:srgbClr val="A4A3A4"/>
          </p15:clr>
        </p15:guide>
        <p15:guide id="8" pos="7486" userDrawn="1">
          <p15:clr>
            <a:srgbClr val="A4A3A4"/>
          </p15:clr>
        </p15:guide>
        <p15:guide id="9" pos="576" userDrawn="1">
          <p15:clr>
            <a:srgbClr val="A4A3A4"/>
          </p15:clr>
        </p15:guide>
        <p15:guide id="10" pos="71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3434"/>
    <a:srgbClr val="B00000"/>
    <a:srgbClr val="F84D10"/>
    <a:srgbClr val="FF6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8" d="100"/>
          <a:sy n="88" d="100"/>
        </p:scale>
        <p:origin x="494" y="72"/>
      </p:cViewPr>
      <p:guideLst>
        <p:guide orient="horz" pos="2160"/>
        <p:guide orient="horz" pos="304"/>
        <p:guide orient="horz" pos="4144"/>
        <p:guide orient="horz" pos="3952"/>
        <p:guide orient="horz" pos="1136"/>
        <p:guide pos="3839"/>
        <p:guide pos="191"/>
        <p:guide pos="7486"/>
        <p:guide pos="576"/>
        <p:guide pos="710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478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DFF4EA-441E-4334-BB92-4F432A4358F0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4D8B58A6-967E-4FD4-9D99-BEFCA97F968F}">
      <dgm:prSet phldrT="[Texto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s-ES" b="1" dirty="0" smtClean="0"/>
            <a:t>Software</a:t>
          </a:r>
          <a:endParaRPr lang="es-ES" b="1" dirty="0"/>
        </a:p>
      </dgm:t>
    </dgm:pt>
    <dgm:pt modelId="{D7AC13DC-DD44-490B-8EFD-F137294B1B5A}" type="parTrans" cxnId="{DE5F40FC-58FE-4825-9993-7D9D93185D71}">
      <dgm:prSet/>
      <dgm:spPr/>
      <dgm:t>
        <a:bodyPr/>
        <a:lstStyle/>
        <a:p>
          <a:endParaRPr lang="es-ES"/>
        </a:p>
      </dgm:t>
    </dgm:pt>
    <dgm:pt modelId="{959044A1-B876-4EA6-8616-077C84F1C594}" type="sibTrans" cxnId="{DE5F40FC-58FE-4825-9993-7D9D93185D71}">
      <dgm:prSet/>
      <dgm:spPr/>
      <dgm:t>
        <a:bodyPr/>
        <a:lstStyle/>
        <a:p>
          <a:endParaRPr lang="es-ES"/>
        </a:p>
      </dgm:t>
    </dgm:pt>
    <dgm:pt modelId="{D114C9D5-D965-4AE1-A1E8-5C2A767FEC40}">
      <dgm:prSet phldrT="[Texto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s-ES" b="1" dirty="0" smtClean="0"/>
            <a:t>Robot</a:t>
          </a:r>
          <a:endParaRPr lang="es-ES" b="1" dirty="0"/>
        </a:p>
      </dgm:t>
    </dgm:pt>
    <dgm:pt modelId="{A08C7EA5-2ABC-4985-8D56-10886DB15B45}" type="parTrans" cxnId="{C5AEFF67-165D-4F75-841C-80759AAF654D}">
      <dgm:prSet/>
      <dgm:spPr/>
      <dgm:t>
        <a:bodyPr/>
        <a:lstStyle/>
        <a:p>
          <a:endParaRPr lang="es-ES"/>
        </a:p>
      </dgm:t>
    </dgm:pt>
    <dgm:pt modelId="{3C21808C-6C64-42B7-973F-E354CC6B4955}" type="sibTrans" cxnId="{C5AEFF67-165D-4F75-841C-80759AAF654D}">
      <dgm:prSet/>
      <dgm:spPr/>
      <dgm:t>
        <a:bodyPr/>
        <a:lstStyle/>
        <a:p>
          <a:endParaRPr lang="es-ES"/>
        </a:p>
      </dgm:t>
    </dgm:pt>
    <dgm:pt modelId="{67ADCED4-BA31-4FF3-8DF0-6563CC40809E}">
      <dgm:prSet phldrT="[Texto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s-ES" b="1" dirty="0" smtClean="0"/>
            <a:t>Hardware</a:t>
          </a:r>
          <a:endParaRPr lang="es-ES" b="1" dirty="0"/>
        </a:p>
      </dgm:t>
    </dgm:pt>
    <dgm:pt modelId="{1FA34E7E-4461-4636-8A3A-12D81F77D33A}" type="parTrans" cxnId="{5CCA3C8D-9518-42DC-BBB7-376034035D80}">
      <dgm:prSet/>
      <dgm:spPr/>
      <dgm:t>
        <a:bodyPr/>
        <a:lstStyle/>
        <a:p>
          <a:endParaRPr lang="es-ES"/>
        </a:p>
      </dgm:t>
    </dgm:pt>
    <dgm:pt modelId="{6B983712-0F43-42EC-B305-AA30A83EFA1D}" type="sibTrans" cxnId="{5CCA3C8D-9518-42DC-BBB7-376034035D80}">
      <dgm:prSet/>
      <dgm:spPr/>
      <dgm:t>
        <a:bodyPr/>
        <a:lstStyle/>
        <a:p>
          <a:endParaRPr lang="es-ES"/>
        </a:p>
      </dgm:t>
    </dgm:pt>
    <dgm:pt modelId="{AFE192E5-03BB-448A-B96E-81A1E234B1E1}" type="pres">
      <dgm:prSet presAssocID="{C4DFF4EA-441E-4334-BB92-4F432A4358F0}" presName="compositeShape" presStyleCnt="0">
        <dgm:presLayoutVars>
          <dgm:chMax val="7"/>
          <dgm:dir/>
          <dgm:resizeHandles val="exact"/>
        </dgm:presLayoutVars>
      </dgm:prSet>
      <dgm:spPr/>
    </dgm:pt>
    <dgm:pt modelId="{9C616BD5-FFA8-4876-AEB0-387856E9466E}" type="pres">
      <dgm:prSet presAssocID="{C4DFF4EA-441E-4334-BB92-4F432A4358F0}" presName="wedge1" presStyleLbl="node1" presStyleIdx="0" presStyleCnt="3"/>
      <dgm:spPr/>
      <dgm:t>
        <a:bodyPr/>
        <a:lstStyle/>
        <a:p>
          <a:endParaRPr lang="es-ES"/>
        </a:p>
      </dgm:t>
    </dgm:pt>
    <dgm:pt modelId="{D37E01EE-46F9-4C82-AAB7-A4935D0FCD3C}" type="pres">
      <dgm:prSet presAssocID="{C4DFF4EA-441E-4334-BB92-4F432A4358F0}" presName="dummy1a" presStyleCnt="0"/>
      <dgm:spPr/>
    </dgm:pt>
    <dgm:pt modelId="{322043EC-F3BE-4B2B-BD2F-93D7BDF0A9DF}" type="pres">
      <dgm:prSet presAssocID="{C4DFF4EA-441E-4334-BB92-4F432A4358F0}" presName="dummy1b" presStyleCnt="0"/>
      <dgm:spPr/>
    </dgm:pt>
    <dgm:pt modelId="{660AF05D-6BC5-499D-AB3C-085F9DDF3C86}" type="pres">
      <dgm:prSet presAssocID="{C4DFF4EA-441E-4334-BB92-4F432A4358F0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D9EAF4F-C3C6-4AD6-8C42-350E40FE3D56}" type="pres">
      <dgm:prSet presAssocID="{C4DFF4EA-441E-4334-BB92-4F432A4358F0}" presName="wedge2" presStyleLbl="node1" presStyleIdx="1" presStyleCnt="3"/>
      <dgm:spPr/>
      <dgm:t>
        <a:bodyPr/>
        <a:lstStyle/>
        <a:p>
          <a:endParaRPr lang="es-ES"/>
        </a:p>
      </dgm:t>
    </dgm:pt>
    <dgm:pt modelId="{3C78DD32-5892-42BB-AA67-A4DCCE317DD1}" type="pres">
      <dgm:prSet presAssocID="{C4DFF4EA-441E-4334-BB92-4F432A4358F0}" presName="dummy2a" presStyleCnt="0"/>
      <dgm:spPr/>
    </dgm:pt>
    <dgm:pt modelId="{E88CFD44-C007-45D2-A8A6-E59C7642C21B}" type="pres">
      <dgm:prSet presAssocID="{C4DFF4EA-441E-4334-BB92-4F432A4358F0}" presName="dummy2b" presStyleCnt="0"/>
      <dgm:spPr/>
    </dgm:pt>
    <dgm:pt modelId="{678BC35A-6534-4647-818A-F5F055C0EFD2}" type="pres">
      <dgm:prSet presAssocID="{C4DFF4EA-441E-4334-BB92-4F432A4358F0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0A7C5EF-F6CA-45DB-AD9B-9CDC48D67440}" type="pres">
      <dgm:prSet presAssocID="{C4DFF4EA-441E-4334-BB92-4F432A4358F0}" presName="wedge3" presStyleLbl="node1" presStyleIdx="2" presStyleCnt="3"/>
      <dgm:spPr/>
      <dgm:t>
        <a:bodyPr/>
        <a:lstStyle/>
        <a:p>
          <a:endParaRPr lang="es-ES"/>
        </a:p>
      </dgm:t>
    </dgm:pt>
    <dgm:pt modelId="{5913C5A9-3C67-4CE4-AE55-402762D05565}" type="pres">
      <dgm:prSet presAssocID="{C4DFF4EA-441E-4334-BB92-4F432A4358F0}" presName="dummy3a" presStyleCnt="0"/>
      <dgm:spPr/>
    </dgm:pt>
    <dgm:pt modelId="{3E3A270A-30FD-4C97-9B85-B7137B49C008}" type="pres">
      <dgm:prSet presAssocID="{C4DFF4EA-441E-4334-BB92-4F432A4358F0}" presName="dummy3b" presStyleCnt="0"/>
      <dgm:spPr/>
    </dgm:pt>
    <dgm:pt modelId="{FADA4CB5-DEBB-48DE-8591-B66E352F71E3}" type="pres">
      <dgm:prSet presAssocID="{C4DFF4EA-441E-4334-BB92-4F432A4358F0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916C2EC-3B72-42FA-9840-C60F4723F4AB}" type="pres">
      <dgm:prSet presAssocID="{959044A1-B876-4EA6-8616-077C84F1C594}" presName="arrowWedge1" presStyleLbl="fgSibTrans2D1" presStyleIdx="0" presStyleCnt="3"/>
      <dgm:spPr>
        <a:ln w="28575">
          <a:solidFill>
            <a:schemeClr val="bg2"/>
          </a:solidFill>
        </a:ln>
      </dgm:spPr>
    </dgm:pt>
    <dgm:pt modelId="{1250A181-BEF2-4134-B834-C648E58C63C4}" type="pres">
      <dgm:prSet presAssocID="{3C21808C-6C64-42B7-973F-E354CC6B4955}" presName="arrowWedge2" presStyleLbl="fgSibTrans2D1" presStyleIdx="1" presStyleCnt="3"/>
      <dgm:spPr>
        <a:ln w="28575">
          <a:solidFill>
            <a:schemeClr val="bg2"/>
          </a:solidFill>
        </a:ln>
      </dgm:spPr>
    </dgm:pt>
    <dgm:pt modelId="{DB1A491F-2493-4C3C-91CB-28F42BE3F5EE}" type="pres">
      <dgm:prSet presAssocID="{6B983712-0F43-42EC-B305-AA30A83EFA1D}" presName="arrowWedge3" presStyleLbl="fgSibTrans2D1" presStyleIdx="2" presStyleCnt="3"/>
      <dgm:spPr>
        <a:ln w="28575">
          <a:solidFill>
            <a:schemeClr val="bg2"/>
          </a:solidFill>
        </a:ln>
      </dgm:spPr>
    </dgm:pt>
  </dgm:ptLst>
  <dgm:cxnLst>
    <dgm:cxn modelId="{0B2DBA6F-0DA0-4681-91CD-EF25C244AB36}" type="presOf" srcId="{D114C9D5-D965-4AE1-A1E8-5C2A767FEC40}" destId="{678BC35A-6534-4647-818A-F5F055C0EFD2}" srcOrd="1" destOrd="0" presId="urn:microsoft.com/office/officeart/2005/8/layout/cycle8"/>
    <dgm:cxn modelId="{C5AEFF67-165D-4F75-841C-80759AAF654D}" srcId="{C4DFF4EA-441E-4334-BB92-4F432A4358F0}" destId="{D114C9D5-D965-4AE1-A1E8-5C2A767FEC40}" srcOrd="1" destOrd="0" parTransId="{A08C7EA5-2ABC-4985-8D56-10886DB15B45}" sibTransId="{3C21808C-6C64-42B7-973F-E354CC6B4955}"/>
    <dgm:cxn modelId="{5CCA3C8D-9518-42DC-BBB7-376034035D80}" srcId="{C4DFF4EA-441E-4334-BB92-4F432A4358F0}" destId="{67ADCED4-BA31-4FF3-8DF0-6563CC40809E}" srcOrd="2" destOrd="0" parTransId="{1FA34E7E-4461-4636-8A3A-12D81F77D33A}" sibTransId="{6B983712-0F43-42EC-B305-AA30A83EFA1D}"/>
    <dgm:cxn modelId="{3AE16FB8-B4A9-4D55-A0E9-BE19321F6DFF}" type="presOf" srcId="{4D8B58A6-967E-4FD4-9D99-BEFCA97F968F}" destId="{660AF05D-6BC5-499D-AB3C-085F9DDF3C86}" srcOrd="1" destOrd="0" presId="urn:microsoft.com/office/officeart/2005/8/layout/cycle8"/>
    <dgm:cxn modelId="{DE5F40FC-58FE-4825-9993-7D9D93185D71}" srcId="{C4DFF4EA-441E-4334-BB92-4F432A4358F0}" destId="{4D8B58A6-967E-4FD4-9D99-BEFCA97F968F}" srcOrd="0" destOrd="0" parTransId="{D7AC13DC-DD44-490B-8EFD-F137294B1B5A}" sibTransId="{959044A1-B876-4EA6-8616-077C84F1C594}"/>
    <dgm:cxn modelId="{82D3D44F-AF26-40F8-8EFA-D3026D48D962}" type="presOf" srcId="{C4DFF4EA-441E-4334-BB92-4F432A4358F0}" destId="{AFE192E5-03BB-448A-B96E-81A1E234B1E1}" srcOrd="0" destOrd="0" presId="urn:microsoft.com/office/officeart/2005/8/layout/cycle8"/>
    <dgm:cxn modelId="{B52F25A0-0479-48D8-B9E4-47A3D1D0CC12}" type="presOf" srcId="{67ADCED4-BA31-4FF3-8DF0-6563CC40809E}" destId="{90A7C5EF-F6CA-45DB-AD9B-9CDC48D67440}" srcOrd="0" destOrd="0" presId="urn:microsoft.com/office/officeart/2005/8/layout/cycle8"/>
    <dgm:cxn modelId="{CD3B2993-C237-4980-AA06-0BC60875BCCB}" type="presOf" srcId="{4D8B58A6-967E-4FD4-9D99-BEFCA97F968F}" destId="{9C616BD5-FFA8-4876-AEB0-387856E9466E}" srcOrd="0" destOrd="0" presId="urn:microsoft.com/office/officeart/2005/8/layout/cycle8"/>
    <dgm:cxn modelId="{C3525F81-19E6-4650-BDBC-892E2D86BA04}" type="presOf" srcId="{D114C9D5-D965-4AE1-A1E8-5C2A767FEC40}" destId="{7D9EAF4F-C3C6-4AD6-8C42-350E40FE3D56}" srcOrd="0" destOrd="0" presId="urn:microsoft.com/office/officeart/2005/8/layout/cycle8"/>
    <dgm:cxn modelId="{C06EF3CD-5A82-41BE-B5C2-2BC7CFFA95BD}" type="presOf" srcId="{67ADCED4-BA31-4FF3-8DF0-6563CC40809E}" destId="{FADA4CB5-DEBB-48DE-8591-B66E352F71E3}" srcOrd="1" destOrd="0" presId="urn:microsoft.com/office/officeart/2005/8/layout/cycle8"/>
    <dgm:cxn modelId="{1A7E6B63-12AD-486E-8A02-644D1D0DAD25}" type="presParOf" srcId="{AFE192E5-03BB-448A-B96E-81A1E234B1E1}" destId="{9C616BD5-FFA8-4876-AEB0-387856E9466E}" srcOrd="0" destOrd="0" presId="urn:microsoft.com/office/officeart/2005/8/layout/cycle8"/>
    <dgm:cxn modelId="{1F239E1C-89EA-435A-9B77-624A40DF8304}" type="presParOf" srcId="{AFE192E5-03BB-448A-B96E-81A1E234B1E1}" destId="{D37E01EE-46F9-4C82-AAB7-A4935D0FCD3C}" srcOrd="1" destOrd="0" presId="urn:microsoft.com/office/officeart/2005/8/layout/cycle8"/>
    <dgm:cxn modelId="{B20353EB-7CC0-460B-BB47-9ACAD9C22ABA}" type="presParOf" srcId="{AFE192E5-03BB-448A-B96E-81A1E234B1E1}" destId="{322043EC-F3BE-4B2B-BD2F-93D7BDF0A9DF}" srcOrd="2" destOrd="0" presId="urn:microsoft.com/office/officeart/2005/8/layout/cycle8"/>
    <dgm:cxn modelId="{F5719917-BD5F-4476-B545-1EDCA58847AF}" type="presParOf" srcId="{AFE192E5-03BB-448A-B96E-81A1E234B1E1}" destId="{660AF05D-6BC5-499D-AB3C-085F9DDF3C86}" srcOrd="3" destOrd="0" presId="urn:microsoft.com/office/officeart/2005/8/layout/cycle8"/>
    <dgm:cxn modelId="{227DF103-2089-4382-9BF2-C19FC318955B}" type="presParOf" srcId="{AFE192E5-03BB-448A-B96E-81A1E234B1E1}" destId="{7D9EAF4F-C3C6-4AD6-8C42-350E40FE3D56}" srcOrd="4" destOrd="0" presId="urn:microsoft.com/office/officeart/2005/8/layout/cycle8"/>
    <dgm:cxn modelId="{857E5121-C1D1-4630-94A6-9A6921A67C49}" type="presParOf" srcId="{AFE192E5-03BB-448A-B96E-81A1E234B1E1}" destId="{3C78DD32-5892-42BB-AA67-A4DCCE317DD1}" srcOrd="5" destOrd="0" presId="urn:microsoft.com/office/officeart/2005/8/layout/cycle8"/>
    <dgm:cxn modelId="{D50E7023-4955-42C8-8940-135B58E08A6F}" type="presParOf" srcId="{AFE192E5-03BB-448A-B96E-81A1E234B1E1}" destId="{E88CFD44-C007-45D2-A8A6-E59C7642C21B}" srcOrd="6" destOrd="0" presId="urn:microsoft.com/office/officeart/2005/8/layout/cycle8"/>
    <dgm:cxn modelId="{7AAA8EF8-134B-4EDC-9D6D-9417B9926F47}" type="presParOf" srcId="{AFE192E5-03BB-448A-B96E-81A1E234B1E1}" destId="{678BC35A-6534-4647-818A-F5F055C0EFD2}" srcOrd="7" destOrd="0" presId="urn:microsoft.com/office/officeart/2005/8/layout/cycle8"/>
    <dgm:cxn modelId="{94302564-AA9F-4517-8C52-D1B2D5FC97C0}" type="presParOf" srcId="{AFE192E5-03BB-448A-B96E-81A1E234B1E1}" destId="{90A7C5EF-F6CA-45DB-AD9B-9CDC48D67440}" srcOrd="8" destOrd="0" presId="urn:microsoft.com/office/officeart/2005/8/layout/cycle8"/>
    <dgm:cxn modelId="{D6E1D046-5150-4DAE-AFAA-582C194FF114}" type="presParOf" srcId="{AFE192E5-03BB-448A-B96E-81A1E234B1E1}" destId="{5913C5A9-3C67-4CE4-AE55-402762D05565}" srcOrd="9" destOrd="0" presId="urn:microsoft.com/office/officeart/2005/8/layout/cycle8"/>
    <dgm:cxn modelId="{A40DF657-BF48-4871-B9ED-8D1D3CBEF574}" type="presParOf" srcId="{AFE192E5-03BB-448A-B96E-81A1E234B1E1}" destId="{3E3A270A-30FD-4C97-9B85-B7137B49C008}" srcOrd="10" destOrd="0" presId="urn:microsoft.com/office/officeart/2005/8/layout/cycle8"/>
    <dgm:cxn modelId="{07DC0A1F-CFED-4432-8CD5-592A8890EC0F}" type="presParOf" srcId="{AFE192E5-03BB-448A-B96E-81A1E234B1E1}" destId="{FADA4CB5-DEBB-48DE-8591-B66E352F71E3}" srcOrd="11" destOrd="0" presId="urn:microsoft.com/office/officeart/2005/8/layout/cycle8"/>
    <dgm:cxn modelId="{04880CC9-71FA-47EE-85D1-2E29DB1F5D6C}" type="presParOf" srcId="{AFE192E5-03BB-448A-B96E-81A1E234B1E1}" destId="{5916C2EC-3B72-42FA-9840-C60F4723F4AB}" srcOrd="12" destOrd="0" presId="urn:microsoft.com/office/officeart/2005/8/layout/cycle8"/>
    <dgm:cxn modelId="{016E3BAE-FD1C-4DA7-9BF2-4E5216B0DDDC}" type="presParOf" srcId="{AFE192E5-03BB-448A-B96E-81A1E234B1E1}" destId="{1250A181-BEF2-4134-B834-C648E58C63C4}" srcOrd="13" destOrd="0" presId="urn:microsoft.com/office/officeart/2005/8/layout/cycle8"/>
    <dgm:cxn modelId="{36373219-ACB8-4764-8EB9-913581CDA3C3}" type="presParOf" srcId="{AFE192E5-03BB-448A-B96E-81A1E234B1E1}" destId="{DB1A491F-2493-4C3C-91CB-28F42BE3F5EE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8D7869-3537-4647-A49D-DCA18A80F42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DCE63A6-C0A3-43E2-8DE4-BF2674761EF0}">
      <dgm:prSet phldrT="[Texto]"/>
      <dgm:spPr>
        <a:noFill/>
      </dgm:spPr>
      <dgm:t>
        <a:bodyPr/>
        <a:lstStyle/>
        <a:p>
          <a:r>
            <a:rPr lang="es-ES" b="1" dirty="0" smtClean="0"/>
            <a:t>Aplicaciones</a:t>
          </a:r>
          <a:endParaRPr lang="es-ES" b="1" dirty="0"/>
        </a:p>
      </dgm:t>
    </dgm:pt>
    <dgm:pt modelId="{92FC43D0-1F26-4CBB-90CF-35624CF93A32}" type="parTrans" cxnId="{BE12D390-CC5A-4298-A152-5C52CD2C55E5}">
      <dgm:prSet/>
      <dgm:spPr/>
      <dgm:t>
        <a:bodyPr/>
        <a:lstStyle/>
        <a:p>
          <a:endParaRPr lang="es-ES"/>
        </a:p>
      </dgm:t>
    </dgm:pt>
    <dgm:pt modelId="{975AAB7E-B7E3-45A2-A8DC-FD349ACC3D56}" type="sibTrans" cxnId="{BE12D390-CC5A-4298-A152-5C52CD2C55E5}">
      <dgm:prSet/>
      <dgm:spPr/>
      <dgm:t>
        <a:bodyPr/>
        <a:lstStyle/>
        <a:p>
          <a:endParaRPr lang="es-ES"/>
        </a:p>
      </dgm:t>
    </dgm:pt>
    <dgm:pt modelId="{E4DE3EB4-B58D-4BBA-8087-FF64F3217D63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Visión</a:t>
          </a:r>
          <a:endParaRPr lang="es-ES" dirty="0">
            <a:solidFill>
              <a:schemeClr val="tx1"/>
            </a:solidFill>
          </a:endParaRPr>
        </a:p>
      </dgm:t>
    </dgm:pt>
    <dgm:pt modelId="{A2ED65BF-6205-4F80-8CA9-DE352C710B07}" type="parTrans" cxnId="{922C5E96-7D79-4B65-9536-51F49108831D}">
      <dgm:prSet/>
      <dgm:spPr/>
      <dgm:t>
        <a:bodyPr/>
        <a:lstStyle/>
        <a:p>
          <a:endParaRPr lang="es-ES"/>
        </a:p>
      </dgm:t>
    </dgm:pt>
    <dgm:pt modelId="{7A94ED02-8FFB-4339-ABCB-58DCF0AC4F69}" type="sibTrans" cxnId="{922C5E96-7D79-4B65-9536-51F49108831D}">
      <dgm:prSet/>
      <dgm:spPr/>
      <dgm:t>
        <a:bodyPr/>
        <a:lstStyle/>
        <a:p>
          <a:endParaRPr lang="es-ES"/>
        </a:p>
      </dgm:t>
    </dgm:pt>
    <dgm:pt modelId="{A2C79E71-CBA4-43F6-BF6F-62914AEB17A1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Odometría</a:t>
          </a:r>
          <a:endParaRPr lang="es-ES" dirty="0">
            <a:solidFill>
              <a:schemeClr val="tx1"/>
            </a:solidFill>
          </a:endParaRPr>
        </a:p>
      </dgm:t>
    </dgm:pt>
    <dgm:pt modelId="{F214DA6B-FA75-434F-BC80-568651263239}" type="parTrans" cxnId="{985F45DA-71DC-428C-9B78-2DFA79269ADB}">
      <dgm:prSet/>
      <dgm:spPr/>
      <dgm:t>
        <a:bodyPr/>
        <a:lstStyle/>
        <a:p>
          <a:endParaRPr lang="es-ES"/>
        </a:p>
      </dgm:t>
    </dgm:pt>
    <dgm:pt modelId="{5F4A85B4-FAF5-4EB6-9479-927F2B539B6A}" type="sibTrans" cxnId="{985F45DA-71DC-428C-9B78-2DFA79269ADB}">
      <dgm:prSet/>
      <dgm:spPr/>
      <dgm:t>
        <a:bodyPr/>
        <a:lstStyle/>
        <a:p>
          <a:endParaRPr lang="es-ES"/>
        </a:p>
      </dgm:t>
    </dgm:pt>
    <dgm:pt modelId="{5E46B71E-0B82-4E22-9A7F-9B9FEBC34695}">
      <dgm:prSet phldrT="[Texto]"/>
      <dgm:spPr>
        <a:noFill/>
      </dgm:spPr>
      <dgm:t>
        <a:bodyPr/>
        <a:lstStyle/>
        <a:p>
          <a:r>
            <a:rPr lang="es-ES" b="1" dirty="0" smtClean="0"/>
            <a:t>Middleware</a:t>
          </a:r>
          <a:endParaRPr lang="es-ES" b="1" dirty="0"/>
        </a:p>
      </dgm:t>
    </dgm:pt>
    <dgm:pt modelId="{F9750444-9630-4754-9670-C22B03E529A7}" type="parTrans" cxnId="{E18FF617-3CF4-41DD-A3E3-C6114EE1C342}">
      <dgm:prSet/>
      <dgm:spPr/>
      <dgm:t>
        <a:bodyPr/>
        <a:lstStyle/>
        <a:p>
          <a:endParaRPr lang="es-ES"/>
        </a:p>
      </dgm:t>
    </dgm:pt>
    <dgm:pt modelId="{5DB4CFD0-C648-4F5C-9F79-9FFFC2C42696}" type="sibTrans" cxnId="{E18FF617-3CF4-41DD-A3E3-C6114EE1C342}">
      <dgm:prSet/>
      <dgm:spPr/>
      <dgm:t>
        <a:bodyPr/>
        <a:lstStyle/>
        <a:p>
          <a:endParaRPr lang="es-ES"/>
        </a:p>
      </dgm:t>
    </dgm:pt>
    <dgm:pt modelId="{E38C2488-0C00-4596-83C8-F436BB31C6C0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Depuración</a:t>
          </a:r>
          <a:endParaRPr lang="es-ES" dirty="0">
            <a:solidFill>
              <a:schemeClr val="tx1"/>
            </a:solidFill>
          </a:endParaRPr>
        </a:p>
      </dgm:t>
    </dgm:pt>
    <dgm:pt modelId="{3735B779-4345-48DF-AEAD-F4E2ED3D958D}" type="parTrans" cxnId="{6E6B561E-4046-4C43-AF1E-8E933B478E94}">
      <dgm:prSet/>
      <dgm:spPr/>
      <dgm:t>
        <a:bodyPr/>
        <a:lstStyle/>
        <a:p>
          <a:endParaRPr lang="es-ES"/>
        </a:p>
      </dgm:t>
    </dgm:pt>
    <dgm:pt modelId="{3C19A18C-8AAB-4C46-B321-B99D1FE3089B}" type="sibTrans" cxnId="{6E6B561E-4046-4C43-AF1E-8E933B478E94}">
      <dgm:prSet/>
      <dgm:spPr/>
      <dgm:t>
        <a:bodyPr/>
        <a:lstStyle/>
        <a:p>
          <a:endParaRPr lang="es-ES"/>
        </a:p>
      </dgm:t>
    </dgm:pt>
    <dgm:pt modelId="{C86B04FE-46A4-4A10-BADB-D424D8617EA0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Capacidades</a:t>
          </a:r>
          <a:endParaRPr lang="es-ES" dirty="0">
            <a:solidFill>
              <a:schemeClr val="tx1"/>
            </a:solidFill>
          </a:endParaRPr>
        </a:p>
      </dgm:t>
    </dgm:pt>
    <dgm:pt modelId="{C90B8CEE-8AF0-4E19-845D-4330DA107C2E}" type="parTrans" cxnId="{5F99DD38-9663-4BB2-A3A2-FF3FC7AB7FFD}">
      <dgm:prSet/>
      <dgm:spPr/>
      <dgm:t>
        <a:bodyPr/>
        <a:lstStyle/>
        <a:p>
          <a:endParaRPr lang="es-ES"/>
        </a:p>
      </dgm:t>
    </dgm:pt>
    <dgm:pt modelId="{AAA213FA-6D34-4AD3-9130-4FA7AD31FB7E}" type="sibTrans" cxnId="{5F99DD38-9663-4BB2-A3A2-FF3FC7AB7FFD}">
      <dgm:prSet/>
      <dgm:spPr/>
      <dgm:t>
        <a:bodyPr/>
        <a:lstStyle/>
        <a:p>
          <a:endParaRPr lang="es-ES"/>
        </a:p>
      </dgm:t>
    </dgm:pt>
    <dgm:pt modelId="{055186B5-11E0-4FCE-9965-59E3E36EE28F}">
      <dgm:prSet phldrT="[Texto]"/>
      <dgm:spPr>
        <a:noFill/>
      </dgm:spPr>
      <dgm:t>
        <a:bodyPr/>
        <a:lstStyle/>
        <a:p>
          <a:r>
            <a:rPr lang="es-ES" b="1" dirty="0" smtClean="0"/>
            <a:t>Simuladores</a:t>
          </a:r>
          <a:endParaRPr lang="es-ES" b="1" dirty="0"/>
        </a:p>
      </dgm:t>
    </dgm:pt>
    <dgm:pt modelId="{45B18BA6-FFFA-405B-B7C9-599B0E503E0A}" type="parTrans" cxnId="{4FBCC626-4D2B-4059-8C01-7F03E43F2824}">
      <dgm:prSet/>
      <dgm:spPr/>
      <dgm:t>
        <a:bodyPr/>
        <a:lstStyle/>
        <a:p>
          <a:endParaRPr lang="es-ES"/>
        </a:p>
      </dgm:t>
    </dgm:pt>
    <dgm:pt modelId="{E80978ED-976F-49AF-930B-3075B127943B}" type="sibTrans" cxnId="{4FBCC626-4D2B-4059-8C01-7F03E43F2824}">
      <dgm:prSet/>
      <dgm:spPr/>
      <dgm:t>
        <a:bodyPr/>
        <a:lstStyle/>
        <a:p>
          <a:endParaRPr lang="es-ES"/>
        </a:p>
      </dgm:t>
    </dgm:pt>
    <dgm:pt modelId="{85AF1452-F68D-4467-BC37-20AE5024C047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Errores</a:t>
          </a:r>
          <a:endParaRPr lang="es-ES" dirty="0">
            <a:solidFill>
              <a:schemeClr val="tx1"/>
            </a:solidFill>
          </a:endParaRPr>
        </a:p>
      </dgm:t>
    </dgm:pt>
    <dgm:pt modelId="{C8C21F5F-4EC3-48AC-A292-C705832A42F6}" type="parTrans" cxnId="{B4050BAE-1D29-474C-A33A-DAE34298AFA3}">
      <dgm:prSet/>
      <dgm:spPr/>
      <dgm:t>
        <a:bodyPr/>
        <a:lstStyle/>
        <a:p>
          <a:endParaRPr lang="es-ES"/>
        </a:p>
      </dgm:t>
    </dgm:pt>
    <dgm:pt modelId="{119D66EC-8057-432B-93A5-71EF57DAC266}" type="sibTrans" cxnId="{B4050BAE-1D29-474C-A33A-DAE34298AFA3}">
      <dgm:prSet/>
      <dgm:spPr/>
      <dgm:t>
        <a:bodyPr/>
        <a:lstStyle/>
        <a:p>
          <a:endParaRPr lang="es-ES"/>
        </a:p>
      </dgm:t>
    </dgm:pt>
    <dgm:pt modelId="{595741B0-939C-4519-97F7-26750E3B8D5C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Pruebas</a:t>
          </a:r>
          <a:endParaRPr lang="es-ES" dirty="0">
            <a:solidFill>
              <a:schemeClr val="tx1"/>
            </a:solidFill>
          </a:endParaRPr>
        </a:p>
      </dgm:t>
    </dgm:pt>
    <dgm:pt modelId="{F9ABA90E-BCE1-432B-8016-9072F9D2402E}" type="parTrans" cxnId="{1A2F503A-45D2-44FC-A26F-0484A043C247}">
      <dgm:prSet/>
      <dgm:spPr/>
      <dgm:t>
        <a:bodyPr/>
        <a:lstStyle/>
        <a:p>
          <a:endParaRPr lang="es-ES"/>
        </a:p>
      </dgm:t>
    </dgm:pt>
    <dgm:pt modelId="{EBAFAC95-EE7F-4A12-B04E-EA2E608F32B0}" type="sibTrans" cxnId="{1A2F503A-45D2-44FC-A26F-0484A043C247}">
      <dgm:prSet/>
      <dgm:spPr/>
      <dgm:t>
        <a:bodyPr/>
        <a:lstStyle/>
        <a:p>
          <a:endParaRPr lang="es-ES"/>
        </a:p>
      </dgm:t>
    </dgm:pt>
    <dgm:pt modelId="{AFE91960-9659-4506-94C7-4D2D3BEE1BCD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Control de </a:t>
          </a:r>
          <a:r>
            <a:rPr lang="es-ES" u="sng" dirty="0" smtClean="0">
              <a:solidFill>
                <a:schemeClr val="tx1"/>
              </a:solidFill>
            </a:rPr>
            <a:t>movimiento</a:t>
          </a:r>
          <a:endParaRPr lang="es-ES" u="sng" dirty="0">
            <a:solidFill>
              <a:schemeClr val="tx1"/>
            </a:solidFill>
          </a:endParaRPr>
        </a:p>
      </dgm:t>
    </dgm:pt>
    <dgm:pt modelId="{396AD22A-CAC3-4D2B-AB83-78D73A01D6E4}" type="parTrans" cxnId="{11338615-5BE8-4C3F-88D1-AFBA7B73FD4D}">
      <dgm:prSet/>
      <dgm:spPr/>
      <dgm:t>
        <a:bodyPr/>
        <a:lstStyle/>
        <a:p>
          <a:endParaRPr lang="es-ES"/>
        </a:p>
      </dgm:t>
    </dgm:pt>
    <dgm:pt modelId="{A0E512C2-81A2-486C-AB65-F843E3976A1C}" type="sibTrans" cxnId="{11338615-5BE8-4C3F-88D1-AFBA7B73FD4D}">
      <dgm:prSet/>
      <dgm:spPr/>
      <dgm:t>
        <a:bodyPr/>
        <a:lstStyle/>
        <a:p>
          <a:endParaRPr lang="es-ES"/>
        </a:p>
      </dgm:t>
    </dgm:pt>
    <dgm:pt modelId="{7450EAD3-6746-472C-B356-801BCD0CA0FC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Conexiones</a:t>
          </a:r>
          <a:endParaRPr lang="es-ES" dirty="0">
            <a:solidFill>
              <a:schemeClr val="tx1"/>
            </a:solidFill>
          </a:endParaRPr>
        </a:p>
      </dgm:t>
    </dgm:pt>
    <dgm:pt modelId="{544E3E1D-3491-400C-8B29-6E3F1158C40C}" type="parTrans" cxnId="{C47D635E-BD35-461C-8C11-2087EC6CD798}">
      <dgm:prSet/>
      <dgm:spPr/>
      <dgm:t>
        <a:bodyPr/>
        <a:lstStyle/>
        <a:p>
          <a:endParaRPr lang="es-ES"/>
        </a:p>
      </dgm:t>
    </dgm:pt>
    <dgm:pt modelId="{50FD50AE-DCC4-4040-B6D9-019CD8C0BA17}" type="sibTrans" cxnId="{C47D635E-BD35-461C-8C11-2087EC6CD798}">
      <dgm:prSet/>
      <dgm:spPr/>
      <dgm:t>
        <a:bodyPr/>
        <a:lstStyle/>
        <a:p>
          <a:endParaRPr lang="es-ES"/>
        </a:p>
      </dgm:t>
    </dgm:pt>
    <dgm:pt modelId="{167CD132-F399-4C88-8E1C-9CA6D64147C8}">
      <dgm:prSet phldrT="[Texto]"/>
      <dgm:spPr>
        <a:noFill/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Costes</a:t>
          </a:r>
          <a:endParaRPr lang="es-ES" dirty="0">
            <a:solidFill>
              <a:schemeClr val="tx1"/>
            </a:solidFill>
          </a:endParaRPr>
        </a:p>
      </dgm:t>
    </dgm:pt>
    <dgm:pt modelId="{1DE78000-B051-45E4-A455-FCA57543A8D4}" type="parTrans" cxnId="{A3EE7E44-D8A8-458B-BEAF-BED2574B0112}">
      <dgm:prSet/>
      <dgm:spPr/>
      <dgm:t>
        <a:bodyPr/>
        <a:lstStyle/>
        <a:p>
          <a:endParaRPr lang="es-ES"/>
        </a:p>
      </dgm:t>
    </dgm:pt>
    <dgm:pt modelId="{8DB39955-A2B7-46B7-8FC7-FCE3D4E87178}" type="sibTrans" cxnId="{A3EE7E44-D8A8-458B-BEAF-BED2574B0112}">
      <dgm:prSet/>
      <dgm:spPr/>
      <dgm:t>
        <a:bodyPr/>
        <a:lstStyle/>
        <a:p>
          <a:endParaRPr lang="es-ES"/>
        </a:p>
      </dgm:t>
    </dgm:pt>
    <dgm:pt modelId="{F76977E1-37C0-4666-BB69-BACC138509CA}" type="pres">
      <dgm:prSet presAssocID="{978D7869-3537-4647-A49D-DCA18A80F42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296E43-52B8-4151-800B-6D42E1C6F2CA}" type="pres">
      <dgm:prSet presAssocID="{9DCE63A6-C0A3-43E2-8DE4-BF2674761EF0}" presName="linNode" presStyleCnt="0"/>
      <dgm:spPr/>
    </dgm:pt>
    <dgm:pt modelId="{740B573F-C1EB-444D-8FF5-3F14937ABBF8}" type="pres">
      <dgm:prSet presAssocID="{9DCE63A6-C0A3-43E2-8DE4-BF2674761EF0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07FD5F5-25BC-4FAB-920B-A73BE4454395}" type="pres">
      <dgm:prSet presAssocID="{9DCE63A6-C0A3-43E2-8DE4-BF2674761EF0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67229DA-0C43-4BE0-AB25-6CEDF991BA19}" type="pres">
      <dgm:prSet presAssocID="{975AAB7E-B7E3-45A2-A8DC-FD349ACC3D56}" presName="sp" presStyleCnt="0"/>
      <dgm:spPr/>
    </dgm:pt>
    <dgm:pt modelId="{9453A5C5-B312-4194-B791-EE0F2FE004F6}" type="pres">
      <dgm:prSet presAssocID="{5E46B71E-0B82-4E22-9A7F-9B9FEBC34695}" presName="linNode" presStyleCnt="0"/>
      <dgm:spPr/>
    </dgm:pt>
    <dgm:pt modelId="{40CE35DF-BA10-4C8F-8B80-26F7CE0BCD2E}" type="pres">
      <dgm:prSet presAssocID="{5E46B71E-0B82-4E22-9A7F-9B9FEBC34695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496E329-7DE3-42A8-A905-33E50BA4CF43}" type="pres">
      <dgm:prSet presAssocID="{5E46B71E-0B82-4E22-9A7F-9B9FEBC34695}" presName="descendantText" presStyleLbl="alignAccFollowNode1" presStyleIdx="1" presStyleCnt="3" custScaleY="10024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C81A37F-38C7-4E8A-A897-56CB74D5BA3B}" type="pres">
      <dgm:prSet presAssocID="{5DB4CFD0-C648-4F5C-9F79-9FFFC2C42696}" presName="sp" presStyleCnt="0"/>
      <dgm:spPr/>
    </dgm:pt>
    <dgm:pt modelId="{005CA3DF-0E6C-435E-A6DA-C1765C31F2EA}" type="pres">
      <dgm:prSet presAssocID="{055186B5-11E0-4FCE-9965-59E3E36EE28F}" presName="linNode" presStyleCnt="0"/>
      <dgm:spPr/>
    </dgm:pt>
    <dgm:pt modelId="{3DCDD234-218A-46A6-98C2-4D61C7F4046F}" type="pres">
      <dgm:prSet presAssocID="{055186B5-11E0-4FCE-9965-59E3E36EE28F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8BBA16B-48EF-46E6-9CD8-EB12ADFCFF42}" type="pres">
      <dgm:prSet presAssocID="{055186B5-11E0-4FCE-9965-59E3E36EE28F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A9BE3A16-514C-4A4B-B83B-D20545BCFD10}" type="presOf" srcId="{5E46B71E-0B82-4E22-9A7F-9B9FEBC34695}" destId="{40CE35DF-BA10-4C8F-8B80-26F7CE0BCD2E}" srcOrd="0" destOrd="0" presId="urn:microsoft.com/office/officeart/2005/8/layout/vList5"/>
    <dgm:cxn modelId="{922C5E96-7D79-4B65-9536-51F49108831D}" srcId="{9DCE63A6-C0A3-43E2-8DE4-BF2674761EF0}" destId="{E4DE3EB4-B58D-4BBA-8087-FF64F3217D63}" srcOrd="0" destOrd="0" parTransId="{A2ED65BF-6205-4F80-8CA9-DE352C710B07}" sibTransId="{7A94ED02-8FFB-4339-ABCB-58DCF0AC4F69}"/>
    <dgm:cxn modelId="{50E258D7-6422-475F-80F8-3BD8ADF9B9C6}" type="presOf" srcId="{7450EAD3-6746-472C-B356-801BCD0CA0FC}" destId="{1496E329-7DE3-42A8-A905-33E50BA4CF43}" srcOrd="0" destOrd="1" presId="urn:microsoft.com/office/officeart/2005/8/layout/vList5"/>
    <dgm:cxn modelId="{1A2F503A-45D2-44FC-A26F-0484A043C247}" srcId="{055186B5-11E0-4FCE-9965-59E3E36EE28F}" destId="{595741B0-939C-4519-97F7-26750E3B8D5C}" srcOrd="1" destOrd="0" parTransId="{F9ABA90E-BCE1-432B-8016-9072F9D2402E}" sibTransId="{EBAFAC95-EE7F-4A12-B04E-EA2E608F32B0}"/>
    <dgm:cxn modelId="{6E6B561E-4046-4C43-AF1E-8E933B478E94}" srcId="{5E46B71E-0B82-4E22-9A7F-9B9FEBC34695}" destId="{E38C2488-0C00-4596-83C8-F436BB31C6C0}" srcOrd="0" destOrd="0" parTransId="{3735B779-4345-48DF-AEAD-F4E2ED3D958D}" sibTransId="{3C19A18C-8AAB-4C46-B321-B99D1FE3089B}"/>
    <dgm:cxn modelId="{63A318CA-3467-43F8-BA34-57437C7CBDD3}" type="presOf" srcId="{167CD132-F399-4C88-8E1C-9CA6D64147C8}" destId="{58BBA16B-48EF-46E6-9CD8-EB12ADFCFF42}" srcOrd="0" destOrd="2" presId="urn:microsoft.com/office/officeart/2005/8/layout/vList5"/>
    <dgm:cxn modelId="{1CF0F9CF-9B32-44C0-937E-2330EAF18A15}" type="presOf" srcId="{A2C79E71-CBA4-43F6-BF6F-62914AEB17A1}" destId="{207FD5F5-25BC-4FAB-920B-A73BE4454395}" srcOrd="0" destOrd="1" presId="urn:microsoft.com/office/officeart/2005/8/layout/vList5"/>
    <dgm:cxn modelId="{985F45DA-71DC-428C-9B78-2DFA79269ADB}" srcId="{9DCE63A6-C0A3-43E2-8DE4-BF2674761EF0}" destId="{A2C79E71-CBA4-43F6-BF6F-62914AEB17A1}" srcOrd="1" destOrd="0" parTransId="{F214DA6B-FA75-434F-BC80-568651263239}" sibTransId="{5F4A85B4-FAF5-4EB6-9479-927F2B539B6A}"/>
    <dgm:cxn modelId="{5DCA5781-C1DE-4417-8ABF-15C98AF5F96B}" type="presOf" srcId="{85AF1452-F68D-4467-BC37-20AE5024C047}" destId="{58BBA16B-48EF-46E6-9CD8-EB12ADFCFF42}" srcOrd="0" destOrd="0" presId="urn:microsoft.com/office/officeart/2005/8/layout/vList5"/>
    <dgm:cxn modelId="{4FBCC626-4D2B-4059-8C01-7F03E43F2824}" srcId="{978D7869-3537-4647-A49D-DCA18A80F42E}" destId="{055186B5-11E0-4FCE-9965-59E3E36EE28F}" srcOrd="2" destOrd="0" parTransId="{45B18BA6-FFFA-405B-B7C9-599B0E503E0A}" sibTransId="{E80978ED-976F-49AF-930B-3075B127943B}"/>
    <dgm:cxn modelId="{DFE2697A-2E11-4F4B-852D-C67A7030E257}" type="presOf" srcId="{055186B5-11E0-4FCE-9965-59E3E36EE28F}" destId="{3DCDD234-218A-46A6-98C2-4D61C7F4046F}" srcOrd="0" destOrd="0" presId="urn:microsoft.com/office/officeart/2005/8/layout/vList5"/>
    <dgm:cxn modelId="{56F58552-593C-408A-B20F-2B1E89994C7E}" type="presOf" srcId="{595741B0-939C-4519-97F7-26750E3B8D5C}" destId="{58BBA16B-48EF-46E6-9CD8-EB12ADFCFF42}" srcOrd="0" destOrd="1" presId="urn:microsoft.com/office/officeart/2005/8/layout/vList5"/>
    <dgm:cxn modelId="{B4050BAE-1D29-474C-A33A-DAE34298AFA3}" srcId="{055186B5-11E0-4FCE-9965-59E3E36EE28F}" destId="{85AF1452-F68D-4467-BC37-20AE5024C047}" srcOrd="0" destOrd="0" parTransId="{C8C21F5F-4EC3-48AC-A292-C705832A42F6}" sibTransId="{119D66EC-8057-432B-93A5-71EF57DAC266}"/>
    <dgm:cxn modelId="{A3EE7E44-D8A8-458B-BEAF-BED2574B0112}" srcId="{055186B5-11E0-4FCE-9965-59E3E36EE28F}" destId="{167CD132-F399-4C88-8E1C-9CA6D64147C8}" srcOrd="2" destOrd="0" parTransId="{1DE78000-B051-45E4-A455-FCA57543A8D4}" sibTransId="{8DB39955-A2B7-46B7-8FC7-FCE3D4E87178}"/>
    <dgm:cxn modelId="{E18FF617-3CF4-41DD-A3E3-C6114EE1C342}" srcId="{978D7869-3537-4647-A49D-DCA18A80F42E}" destId="{5E46B71E-0B82-4E22-9A7F-9B9FEBC34695}" srcOrd="1" destOrd="0" parTransId="{F9750444-9630-4754-9670-C22B03E529A7}" sibTransId="{5DB4CFD0-C648-4F5C-9F79-9FFFC2C42696}"/>
    <dgm:cxn modelId="{588F86FC-C4A5-47C0-87A2-D2EC24403376}" type="presOf" srcId="{AFE91960-9659-4506-94C7-4D2D3BEE1BCD}" destId="{207FD5F5-25BC-4FAB-920B-A73BE4454395}" srcOrd="0" destOrd="2" presId="urn:microsoft.com/office/officeart/2005/8/layout/vList5"/>
    <dgm:cxn modelId="{5F99DD38-9663-4BB2-A3A2-FF3FC7AB7FFD}" srcId="{5E46B71E-0B82-4E22-9A7F-9B9FEBC34695}" destId="{C86B04FE-46A4-4A10-BADB-D424D8617EA0}" srcOrd="2" destOrd="0" parTransId="{C90B8CEE-8AF0-4E19-845D-4330DA107C2E}" sibTransId="{AAA213FA-6D34-4AD3-9130-4FA7AD31FB7E}"/>
    <dgm:cxn modelId="{1416FEB4-8C02-40C4-8051-3731BB63BB21}" type="presOf" srcId="{E38C2488-0C00-4596-83C8-F436BB31C6C0}" destId="{1496E329-7DE3-42A8-A905-33E50BA4CF43}" srcOrd="0" destOrd="0" presId="urn:microsoft.com/office/officeart/2005/8/layout/vList5"/>
    <dgm:cxn modelId="{C47D635E-BD35-461C-8C11-2087EC6CD798}" srcId="{5E46B71E-0B82-4E22-9A7F-9B9FEBC34695}" destId="{7450EAD3-6746-472C-B356-801BCD0CA0FC}" srcOrd="1" destOrd="0" parTransId="{544E3E1D-3491-400C-8B29-6E3F1158C40C}" sibTransId="{50FD50AE-DCC4-4040-B6D9-019CD8C0BA17}"/>
    <dgm:cxn modelId="{C6DA6E69-99B5-43E2-87ED-512271B29CE4}" type="presOf" srcId="{9DCE63A6-C0A3-43E2-8DE4-BF2674761EF0}" destId="{740B573F-C1EB-444D-8FF5-3F14937ABBF8}" srcOrd="0" destOrd="0" presId="urn:microsoft.com/office/officeart/2005/8/layout/vList5"/>
    <dgm:cxn modelId="{11338615-5BE8-4C3F-88D1-AFBA7B73FD4D}" srcId="{9DCE63A6-C0A3-43E2-8DE4-BF2674761EF0}" destId="{AFE91960-9659-4506-94C7-4D2D3BEE1BCD}" srcOrd="2" destOrd="0" parTransId="{396AD22A-CAC3-4D2B-AB83-78D73A01D6E4}" sibTransId="{A0E512C2-81A2-486C-AB65-F843E3976A1C}"/>
    <dgm:cxn modelId="{BE12D390-CC5A-4298-A152-5C52CD2C55E5}" srcId="{978D7869-3537-4647-A49D-DCA18A80F42E}" destId="{9DCE63A6-C0A3-43E2-8DE4-BF2674761EF0}" srcOrd="0" destOrd="0" parTransId="{92FC43D0-1F26-4CBB-90CF-35624CF93A32}" sibTransId="{975AAB7E-B7E3-45A2-A8DC-FD349ACC3D56}"/>
    <dgm:cxn modelId="{6222995B-3BE5-4671-A492-C126B6A40162}" type="presOf" srcId="{E4DE3EB4-B58D-4BBA-8087-FF64F3217D63}" destId="{207FD5F5-25BC-4FAB-920B-A73BE4454395}" srcOrd="0" destOrd="0" presId="urn:microsoft.com/office/officeart/2005/8/layout/vList5"/>
    <dgm:cxn modelId="{EFA60CC4-5AC5-4DAC-AA07-4E9503633DE2}" type="presOf" srcId="{C86B04FE-46A4-4A10-BADB-D424D8617EA0}" destId="{1496E329-7DE3-42A8-A905-33E50BA4CF43}" srcOrd="0" destOrd="2" presId="urn:microsoft.com/office/officeart/2005/8/layout/vList5"/>
    <dgm:cxn modelId="{CEEAC7CE-512E-4B71-BCDA-F4E950B69618}" type="presOf" srcId="{978D7869-3537-4647-A49D-DCA18A80F42E}" destId="{F76977E1-37C0-4666-BB69-BACC138509CA}" srcOrd="0" destOrd="0" presId="urn:microsoft.com/office/officeart/2005/8/layout/vList5"/>
    <dgm:cxn modelId="{1A8F2B06-86C3-436A-9A1F-F4880DB39198}" type="presParOf" srcId="{F76977E1-37C0-4666-BB69-BACC138509CA}" destId="{FB296E43-52B8-4151-800B-6D42E1C6F2CA}" srcOrd="0" destOrd="0" presId="urn:microsoft.com/office/officeart/2005/8/layout/vList5"/>
    <dgm:cxn modelId="{01575B2F-7AE7-44B9-85B0-FEF6E9C5F35D}" type="presParOf" srcId="{FB296E43-52B8-4151-800B-6D42E1C6F2CA}" destId="{740B573F-C1EB-444D-8FF5-3F14937ABBF8}" srcOrd="0" destOrd="0" presId="urn:microsoft.com/office/officeart/2005/8/layout/vList5"/>
    <dgm:cxn modelId="{12B89B5C-BE3C-4BD0-B2BB-B450797F19B0}" type="presParOf" srcId="{FB296E43-52B8-4151-800B-6D42E1C6F2CA}" destId="{207FD5F5-25BC-4FAB-920B-A73BE4454395}" srcOrd="1" destOrd="0" presId="urn:microsoft.com/office/officeart/2005/8/layout/vList5"/>
    <dgm:cxn modelId="{DEAEA238-FBCC-4484-888E-2399A97B276D}" type="presParOf" srcId="{F76977E1-37C0-4666-BB69-BACC138509CA}" destId="{367229DA-0C43-4BE0-AB25-6CEDF991BA19}" srcOrd="1" destOrd="0" presId="urn:microsoft.com/office/officeart/2005/8/layout/vList5"/>
    <dgm:cxn modelId="{C8DA62BD-3D8F-46A6-8F0E-2D6880DC1DCC}" type="presParOf" srcId="{F76977E1-37C0-4666-BB69-BACC138509CA}" destId="{9453A5C5-B312-4194-B791-EE0F2FE004F6}" srcOrd="2" destOrd="0" presId="urn:microsoft.com/office/officeart/2005/8/layout/vList5"/>
    <dgm:cxn modelId="{6206DC92-AC90-4F23-B9E4-041175926404}" type="presParOf" srcId="{9453A5C5-B312-4194-B791-EE0F2FE004F6}" destId="{40CE35DF-BA10-4C8F-8B80-26F7CE0BCD2E}" srcOrd="0" destOrd="0" presId="urn:microsoft.com/office/officeart/2005/8/layout/vList5"/>
    <dgm:cxn modelId="{22BEBE3B-3509-4493-BC5B-832D1E8822B3}" type="presParOf" srcId="{9453A5C5-B312-4194-B791-EE0F2FE004F6}" destId="{1496E329-7DE3-42A8-A905-33E50BA4CF43}" srcOrd="1" destOrd="0" presId="urn:microsoft.com/office/officeart/2005/8/layout/vList5"/>
    <dgm:cxn modelId="{B87252B0-553E-4CA1-8187-0C772EAEA456}" type="presParOf" srcId="{F76977E1-37C0-4666-BB69-BACC138509CA}" destId="{AC81A37F-38C7-4E8A-A897-56CB74D5BA3B}" srcOrd="3" destOrd="0" presId="urn:microsoft.com/office/officeart/2005/8/layout/vList5"/>
    <dgm:cxn modelId="{9E269F23-2DD9-4DFD-94A8-B90F149FE4A0}" type="presParOf" srcId="{F76977E1-37C0-4666-BB69-BACC138509CA}" destId="{005CA3DF-0E6C-435E-A6DA-C1765C31F2EA}" srcOrd="4" destOrd="0" presId="urn:microsoft.com/office/officeart/2005/8/layout/vList5"/>
    <dgm:cxn modelId="{A3528FE9-C452-4A20-BB6F-DCD1E74EBB1D}" type="presParOf" srcId="{005CA3DF-0E6C-435E-A6DA-C1765C31F2EA}" destId="{3DCDD234-218A-46A6-98C2-4D61C7F4046F}" srcOrd="0" destOrd="0" presId="urn:microsoft.com/office/officeart/2005/8/layout/vList5"/>
    <dgm:cxn modelId="{351DF3F8-F582-41B2-86B4-05798B622A22}" type="presParOf" srcId="{005CA3DF-0E6C-435E-A6DA-C1765C31F2EA}" destId="{58BBA16B-48EF-46E6-9CD8-EB12ADFCFF4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36AB34-5E5E-4677-888B-B13F56AD8A4C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718BBC54-CD39-4FAC-9FA5-2A8D2B17F7DA}">
      <dgm:prSet phldrT="[Texto]"/>
      <dgm:spPr>
        <a:solidFill>
          <a:srgbClr val="B00000"/>
        </a:solidFill>
      </dgm:spPr>
      <dgm:t>
        <a:bodyPr/>
        <a:lstStyle/>
        <a:p>
          <a:r>
            <a:rPr lang="es-ES" b="1" dirty="0" smtClean="0"/>
            <a:t>NODO ACADÉMICO</a:t>
          </a:r>
          <a:endParaRPr lang="es-ES" b="1" dirty="0"/>
        </a:p>
      </dgm:t>
    </dgm:pt>
    <dgm:pt modelId="{678C0988-9C99-4959-8A26-A0FD625F9562}" type="parTrans" cxnId="{D266B12C-8429-4833-A5DF-4D68778A83C4}">
      <dgm:prSet/>
      <dgm:spPr/>
      <dgm:t>
        <a:bodyPr/>
        <a:lstStyle/>
        <a:p>
          <a:endParaRPr lang="es-ES"/>
        </a:p>
      </dgm:t>
    </dgm:pt>
    <dgm:pt modelId="{A36F11BE-AFA1-40B7-8086-93DB2B61F9DD}" type="sibTrans" cxnId="{D266B12C-8429-4833-A5DF-4D68778A83C4}">
      <dgm:prSet/>
      <dgm:spPr/>
      <dgm:t>
        <a:bodyPr/>
        <a:lstStyle/>
        <a:p>
          <a:endParaRPr lang="es-ES"/>
        </a:p>
      </dgm:t>
    </dgm:pt>
    <dgm:pt modelId="{5EE76A76-1360-48FE-A9C7-DAD1EDB81F33}">
      <dgm:prSet phldrT="[Texto]"/>
      <dgm:spPr>
        <a:solidFill>
          <a:srgbClr val="B00000"/>
        </a:solidFill>
      </dgm:spPr>
      <dgm:t>
        <a:bodyPr/>
        <a:lstStyle/>
        <a:p>
          <a:r>
            <a:rPr lang="es-ES" b="1" dirty="0" smtClean="0"/>
            <a:t>PYTHON</a:t>
          </a:r>
          <a:endParaRPr lang="es-ES" b="1" dirty="0"/>
        </a:p>
      </dgm:t>
    </dgm:pt>
    <dgm:pt modelId="{C3F2C4B5-9DF3-4161-8F8D-7917B1C973DB}" type="parTrans" cxnId="{CDFAD9F5-CC17-4D11-915C-0C16BD41E829}">
      <dgm:prSet/>
      <dgm:spPr/>
      <dgm:t>
        <a:bodyPr/>
        <a:lstStyle/>
        <a:p>
          <a:endParaRPr lang="es-ES"/>
        </a:p>
      </dgm:t>
    </dgm:pt>
    <dgm:pt modelId="{55BB2885-D151-4337-BD99-AE874B5F2A4C}" type="sibTrans" cxnId="{CDFAD9F5-CC17-4D11-915C-0C16BD41E829}">
      <dgm:prSet/>
      <dgm:spPr/>
      <dgm:t>
        <a:bodyPr/>
        <a:lstStyle/>
        <a:p>
          <a:endParaRPr lang="es-ES"/>
        </a:p>
      </dgm:t>
    </dgm:pt>
    <dgm:pt modelId="{CA2FACDE-DF46-444A-81C0-DE75FA6C6418}">
      <dgm:prSet phldrT="[Texto]"/>
      <dgm:spPr>
        <a:solidFill>
          <a:srgbClr val="B00000"/>
        </a:solidFill>
      </dgm:spPr>
      <dgm:t>
        <a:bodyPr/>
        <a:lstStyle/>
        <a:p>
          <a:r>
            <a:rPr lang="es-ES" b="1" dirty="0" smtClean="0"/>
            <a:t>GAZEBO</a:t>
          </a:r>
          <a:endParaRPr lang="es-ES" b="1" dirty="0"/>
        </a:p>
      </dgm:t>
    </dgm:pt>
    <dgm:pt modelId="{E4E86D78-075D-4E09-8D6A-4037BC29833C}" type="parTrans" cxnId="{B4FFC037-6ADE-48B4-99F0-97CF453DAB89}">
      <dgm:prSet/>
      <dgm:spPr/>
      <dgm:t>
        <a:bodyPr/>
        <a:lstStyle/>
        <a:p>
          <a:endParaRPr lang="es-ES"/>
        </a:p>
      </dgm:t>
    </dgm:pt>
    <dgm:pt modelId="{65D759C2-57C5-4BBD-BE1A-F9DD5823B3C3}" type="sibTrans" cxnId="{B4FFC037-6ADE-48B4-99F0-97CF453DAB89}">
      <dgm:prSet/>
      <dgm:spPr/>
      <dgm:t>
        <a:bodyPr/>
        <a:lstStyle/>
        <a:p>
          <a:endParaRPr lang="es-ES"/>
        </a:p>
      </dgm:t>
    </dgm:pt>
    <dgm:pt modelId="{32FD9351-EB76-4F3A-948E-9FFDF25222DB}" type="pres">
      <dgm:prSet presAssocID="{D836AB34-5E5E-4677-888B-B13F56AD8A4C}" presName="compositeShape" presStyleCnt="0">
        <dgm:presLayoutVars>
          <dgm:chMax val="7"/>
          <dgm:dir/>
          <dgm:resizeHandles val="exact"/>
        </dgm:presLayoutVars>
      </dgm:prSet>
      <dgm:spPr/>
    </dgm:pt>
    <dgm:pt modelId="{431288E4-7ECF-4DCF-AE4B-1916EB6B60A2}" type="pres">
      <dgm:prSet presAssocID="{D836AB34-5E5E-4677-888B-B13F56AD8A4C}" presName="wedge1" presStyleLbl="node1" presStyleIdx="0" presStyleCnt="3"/>
      <dgm:spPr/>
      <dgm:t>
        <a:bodyPr/>
        <a:lstStyle/>
        <a:p>
          <a:endParaRPr lang="es-ES"/>
        </a:p>
      </dgm:t>
    </dgm:pt>
    <dgm:pt modelId="{18E95F79-B706-4FA1-AB2C-31FEA0D21079}" type="pres">
      <dgm:prSet presAssocID="{D836AB34-5E5E-4677-888B-B13F56AD8A4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DCA8EA3-074D-4BE1-B2CC-449EBE788CC7}" type="pres">
      <dgm:prSet presAssocID="{D836AB34-5E5E-4677-888B-B13F56AD8A4C}" presName="wedge2" presStyleLbl="node1" presStyleIdx="1" presStyleCnt="3"/>
      <dgm:spPr/>
      <dgm:t>
        <a:bodyPr/>
        <a:lstStyle/>
        <a:p>
          <a:endParaRPr lang="es-ES"/>
        </a:p>
      </dgm:t>
    </dgm:pt>
    <dgm:pt modelId="{5B132B76-74A3-481F-A2B2-35F45BB1BCA2}" type="pres">
      <dgm:prSet presAssocID="{D836AB34-5E5E-4677-888B-B13F56AD8A4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422A81E-361E-43E6-862B-5BE3F07E4F22}" type="pres">
      <dgm:prSet presAssocID="{D836AB34-5E5E-4677-888B-B13F56AD8A4C}" presName="wedge3" presStyleLbl="node1" presStyleIdx="2" presStyleCnt="3"/>
      <dgm:spPr/>
      <dgm:t>
        <a:bodyPr/>
        <a:lstStyle/>
        <a:p>
          <a:endParaRPr lang="es-ES"/>
        </a:p>
      </dgm:t>
    </dgm:pt>
    <dgm:pt modelId="{02C096ED-89E8-440A-B94F-8308ED40EF6C}" type="pres">
      <dgm:prSet presAssocID="{D836AB34-5E5E-4677-888B-B13F56AD8A4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0EF2421-953C-4F89-A55E-E7DFF8F7AB01}" type="presOf" srcId="{CA2FACDE-DF46-444A-81C0-DE75FA6C6418}" destId="{8422A81E-361E-43E6-862B-5BE3F07E4F22}" srcOrd="0" destOrd="0" presId="urn:microsoft.com/office/officeart/2005/8/layout/chart3"/>
    <dgm:cxn modelId="{9865B02D-EEED-4C5F-AD2B-261AB206A418}" type="presOf" srcId="{D836AB34-5E5E-4677-888B-B13F56AD8A4C}" destId="{32FD9351-EB76-4F3A-948E-9FFDF25222DB}" srcOrd="0" destOrd="0" presId="urn:microsoft.com/office/officeart/2005/8/layout/chart3"/>
    <dgm:cxn modelId="{1B530487-D722-4C3B-9952-A03701DB9028}" type="presOf" srcId="{5EE76A76-1360-48FE-A9C7-DAD1EDB81F33}" destId="{5B132B76-74A3-481F-A2B2-35F45BB1BCA2}" srcOrd="1" destOrd="0" presId="urn:microsoft.com/office/officeart/2005/8/layout/chart3"/>
    <dgm:cxn modelId="{92CA7C14-45A6-48DC-A43E-43E4AAAFF4D6}" type="presOf" srcId="{718BBC54-CD39-4FAC-9FA5-2A8D2B17F7DA}" destId="{431288E4-7ECF-4DCF-AE4B-1916EB6B60A2}" srcOrd="0" destOrd="0" presId="urn:microsoft.com/office/officeart/2005/8/layout/chart3"/>
    <dgm:cxn modelId="{DD8E3CEF-481D-4950-927F-46C64AEE704A}" type="presOf" srcId="{718BBC54-CD39-4FAC-9FA5-2A8D2B17F7DA}" destId="{18E95F79-B706-4FA1-AB2C-31FEA0D21079}" srcOrd="1" destOrd="0" presId="urn:microsoft.com/office/officeart/2005/8/layout/chart3"/>
    <dgm:cxn modelId="{B4FFC037-6ADE-48B4-99F0-97CF453DAB89}" srcId="{D836AB34-5E5E-4677-888B-B13F56AD8A4C}" destId="{CA2FACDE-DF46-444A-81C0-DE75FA6C6418}" srcOrd="2" destOrd="0" parTransId="{E4E86D78-075D-4E09-8D6A-4037BC29833C}" sibTransId="{65D759C2-57C5-4BBD-BE1A-F9DD5823B3C3}"/>
    <dgm:cxn modelId="{D266B12C-8429-4833-A5DF-4D68778A83C4}" srcId="{D836AB34-5E5E-4677-888B-B13F56AD8A4C}" destId="{718BBC54-CD39-4FAC-9FA5-2A8D2B17F7DA}" srcOrd="0" destOrd="0" parTransId="{678C0988-9C99-4959-8A26-A0FD625F9562}" sibTransId="{A36F11BE-AFA1-40B7-8086-93DB2B61F9DD}"/>
    <dgm:cxn modelId="{183237A2-1843-4119-855E-ECD81BB9EE9B}" type="presOf" srcId="{5EE76A76-1360-48FE-A9C7-DAD1EDB81F33}" destId="{5DCA8EA3-074D-4BE1-B2CC-449EBE788CC7}" srcOrd="0" destOrd="0" presId="urn:microsoft.com/office/officeart/2005/8/layout/chart3"/>
    <dgm:cxn modelId="{0085EF7F-3FF0-4F0B-92F6-27BEDE69C24E}" type="presOf" srcId="{CA2FACDE-DF46-444A-81C0-DE75FA6C6418}" destId="{02C096ED-89E8-440A-B94F-8308ED40EF6C}" srcOrd="1" destOrd="0" presId="urn:microsoft.com/office/officeart/2005/8/layout/chart3"/>
    <dgm:cxn modelId="{CDFAD9F5-CC17-4D11-915C-0C16BD41E829}" srcId="{D836AB34-5E5E-4677-888B-B13F56AD8A4C}" destId="{5EE76A76-1360-48FE-A9C7-DAD1EDB81F33}" srcOrd="1" destOrd="0" parTransId="{C3F2C4B5-9DF3-4161-8F8D-7917B1C973DB}" sibTransId="{55BB2885-D151-4337-BD99-AE874B5F2A4C}"/>
    <dgm:cxn modelId="{69290181-F2C3-4566-86E3-85F8213085BC}" type="presParOf" srcId="{32FD9351-EB76-4F3A-948E-9FFDF25222DB}" destId="{431288E4-7ECF-4DCF-AE4B-1916EB6B60A2}" srcOrd="0" destOrd="0" presId="urn:microsoft.com/office/officeart/2005/8/layout/chart3"/>
    <dgm:cxn modelId="{345B98B0-F10A-4064-A768-6FAB756F26B6}" type="presParOf" srcId="{32FD9351-EB76-4F3A-948E-9FFDF25222DB}" destId="{18E95F79-B706-4FA1-AB2C-31FEA0D21079}" srcOrd="1" destOrd="0" presId="urn:microsoft.com/office/officeart/2005/8/layout/chart3"/>
    <dgm:cxn modelId="{86847650-8E03-426B-94FD-43E1043BB897}" type="presParOf" srcId="{32FD9351-EB76-4F3A-948E-9FFDF25222DB}" destId="{5DCA8EA3-074D-4BE1-B2CC-449EBE788CC7}" srcOrd="2" destOrd="0" presId="urn:microsoft.com/office/officeart/2005/8/layout/chart3"/>
    <dgm:cxn modelId="{07202F3D-53EA-446D-BE07-81C48D9031F5}" type="presParOf" srcId="{32FD9351-EB76-4F3A-948E-9FFDF25222DB}" destId="{5B132B76-74A3-481F-A2B2-35F45BB1BCA2}" srcOrd="3" destOrd="0" presId="urn:microsoft.com/office/officeart/2005/8/layout/chart3"/>
    <dgm:cxn modelId="{353D1F1A-1DE3-4DAA-A078-470D1D03CD98}" type="presParOf" srcId="{32FD9351-EB76-4F3A-948E-9FFDF25222DB}" destId="{8422A81E-361E-43E6-862B-5BE3F07E4F22}" srcOrd="4" destOrd="0" presId="urn:microsoft.com/office/officeart/2005/8/layout/chart3"/>
    <dgm:cxn modelId="{C827AF0E-CBE2-4FF7-92DB-DA8A71C12083}" type="presParOf" srcId="{32FD9351-EB76-4F3A-948E-9FFDF25222DB}" destId="{02C096ED-89E8-440A-B94F-8308ED40EF6C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E5FAC6-3A24-4B7F-B82E-326079E24C37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6DD48D7-8EDB-4A23-ACAF-ABC3921B91E5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Infraestructura</a:t>
          </a:r>
          <a:endParaRPr lang="es-ES" b="1" dirty="0"/>
        </a:p>
      </dgm:t>
    </dgm:pt>
    <dgm:pt modelId="{1F655319-E716-4171-BEA4-38B0EC2AEB2D}" type="parTrans" cxnId="{4E59C616-80CC-40EE-B2BA-7CFB3E75BE25}">
      <dgm:prSet/>
      <dgm:spPr/>
      <dgm:t>
        <a:bodyPr/>
        <a:lstStyle/>
        <a:p>
          <a:endParaRPr lang="es-ES"/>
        </a:p>
      </dgm:t>
    </dgm:pt>
    <dgm:pt modelId="{772E06C7-ABC9-4FD9-A243-41BBE085DB16}" type="sibTrans" cxnId="{4E59C616-80CC-40EE-B2BA-7CFB3E75BE25}">
      <dgm:prSet/>
      <dgm:spPr/>
      <dgm:t>
        <a:bodyPr/>
        <a:lstStyle/>
        <a:p>
          <a:endParaRPr lang="es-ES"/>
        </a:p>
      </dgm:t>
    </dgm:pt>
    <dgm:pt modelId="{999F1381-8A4E-44C7-A362-B40D47077A4A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Simulador</a:t>
          </a:r>
          <a:endParaRPr lang="es-ES" b="1" dirty="0"/>
        </a:p>
      </dgm:t>
    </dgm:pt>
    <dgm:pt modelId="{14E4B67E-E2FD-461B-AB60-0AC33F2031EA}" type="parTrans" cxnId="{6D365581-4C1B-4E37-828B-3C14154DB0A0}">
      <dgm:prSet/>
      <dgm:spPr/>
      <dgm:t>
        <a:bodyPr/>
        <a:lstStyle/>
        <a:p>
          <a:endParaRPr lang="es-ES"/>
        </a:p>
      </dgm:t>
    </dgm:pt>
    <dgm:pt modelId="{BEC640C6-6784-4C3F-8630-E822F2B989B1}" type="sibTrans" cxnId="{6D365581-4C1B-4E37-828B-3C14154DB0A0}">
      <dgm:prSet/>
      <dgm:spPr/>
      <dgm:t>
        <a:bodyPr/>
        <a:lstStyle/>
        <a:p>
          <a:endParaRPr lang="es-ES"/>
        </a:p>
      </dgm:t>
    </dgm:pt>
    <dgm:pt modelId="{C92A0CB7-5B23-4E35-8B0F-DE8426CE227C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Plugins ROS</a:t>
          </a:r>
          <a:endParaRPr lang="es-ES" b="1" dirty="0"/>
        </a:p>
      </dgm:t>
    </dgm:pt>
    <dgm:pt modelId="{B99330F0-E49A-46CC-84ED-FE17E7331713}" type="parTrans" cxnId="{2C3E74CC-69C3-4681-993C-2A7553DAA648}">
      <dgm:prSet/>
      <dgm:spPr/>
      <dgm:t>
        <a:bodyPr/>
        <a:lstStyle/>
        <a:p>
          <a:endParaRPr lang="es-ES"/>
        </a:p>
      </dgm:t>
    </dgm:pt>
    <dgm:pt modelId="{F6DBB573-B9A1-49C7-BA56-694F4F95BB7C}" type="sibTrans" cxnId="{2C3E74CC-69C3-4681-993C-2A7553DAA648}">
      <dgm:prSet/>
      <dgm:spPr/>
      <dgm:t>
        <a:bodyPr/>
        <a:lstStyle/>
        <a:p>
          <a:endParaRPr lang="es-ES"/>
        </a:p>
      </dgm:t>
    </dgm:pt>
    <dgm:pt modelId="{A54146A4-B325-466C-98E3-C833842AD49E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Nodo académico</a:t>
          </a:r>
          <a:endParaRPr lang="es-ES" b="1" dirty="0"/>
        </a:p>
      </dgm:t>
    </dgm:pt>
    <dgm:pt modelId="{33CBEFEE-8C89-4336-BBCE-1637ED196750}" type="parTrans" cxnId="{4D247716-E79F-4025-985E-3267156DE4BF}">
      <dgm:prSet/>
      <dgm:spPr/>
      <dgm:t>
        <a:bodyPr/>
        <a:lstStyle/>
        <a:p>
          <a:endParaRPr lang="es-ES"/>
        </a:p>
      </dgm:t>
    </dgm:pt>
    <dgm:pt modelId="{C435C0CB-EBDE-4378-92FD-E242D25E9870}" type="sibTrans" cxnId="{4D247716-E79F-4025-985E-3267156DE4BF}">
      <dgm:prSet/>
      <dgm:spPr/>
      <dgm:t>
        <a:bodyPr/>
        <a:lstStyle/>
        <a:p>
          <a:endParaRPr lang="es-ES"/>
        </a:p>
      </dgm:t>
    </dgm:pt>
    <dgm:pt modelId="{0C04E3C6-96FA-4C93-8509-1D4976E45B1B}" type="pres">
      <dgm:prSet presAssocID="{5CE5FAC6-3A24-4B7F-B82E-326079E24C3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A7853A66-881D-4FCA-8FA6-404BC2671611}" type="pres">
      <dgm:prSet presAssocID="{A6DD48D7-8EDB-4A23-ACAF-ABC3921B91E5}" presName="vertOne" presStyleCnt="0"/>
      <dgm:spPr/>
    </dgm:pt>
    <dgm:pt modelId="{C0048511-E095-4DC1-AD6F-BB6D7563EF44}" type="pres">
      <dgm:prSet presAssocID="{A6DD48D7-8EDB-4A23-ACAF-ABC3921B91E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38593D1-C939-4E8A-A6A6-47F9D340B574}" type="pres">
      <dgm:prSet presAssocID="{A6DD48D7-8EDB-4A23-ACAF-ABC3921B91E5}" presName="parTransOne" presStyleCnt="0"/>
      <dgm:spPr/>
    </dgm:pt>
    <dgm:pt modelId="{2A824E1D-9551-48C9-BEA5-DACA0CA55E33}" type="pres">
      <dgm:prSet presAssocID="{A6DD48D7-8EDB-4A23-ACAF-ABC3921B91E5}" presName="horzOne" presStyleCnt="0"/>
      <dgm:spPr/>
    </dgm:pt>
    <dgm:pt modelId="{FE183A18-2C35-4B09-AF24-D38983F16FDE}" type="pres">
      <dgm:prSet presAssocID="{999F1381-8A4E-44C7-A362-B40D47077A4A}" presName="vertTwo" presStyleCnt="0"/>
      <dgm:spPr/>
    </dgm:pt>
    <dgm:pt modelId="{1CF11F70-8DE9-4C39-B7D6-4FFC7947CC9C}" type="pres">
      <dgm:prSet presAssocID="{999F1381-8A4E-44C7-A362-B40D47077A4A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188E4FA-6A88-4E4B-BF14-06DA346257EF}" type="pres">
      <dgm:prSet presAssocID="{999F1381-8A4E-44C7-A362-B40D47077A4A}" presName="parTransTwo" presStyleCnt="0"/>
      <dgm:spPr/>
    </dgm:pt>
    <dgm:pt modelId="{CD0F3552-5CFE-48D6-822C-EA9CF10B1398}" type="pres">
      <dgm:prSet presAssocID="{999F1381-8A4E-44C7-A362-B40D47077A4A}" presName="horzTwo" presStyleCnt="0"/>
      <dgm:spPr/>
    </dgm:pt>
    <dgm:pt modelId="{36C1F038-643D-4830-A6C6-77D118C946E8}" type="pres">
      <dgm:prSet presAssocID="{C92A0CB7-5B23-4E35-8B0F-DE8426CE227C}" presName="vertThree" presStyleCnt="0"/>
      <dgm:spPr/>
    </dgm:pt>
    <dgm:pt modelId="{0DAAD85F-7E23-4676-BD5E-8F237804A84E}" type="pres">
      <dgm:prSet presAssocID="{C92A0CB7-5B23-4E35-8B0F-DE8426CE227C}" presName="txThree" presStyleLbl="node3" presStyleIdx="0" presStyleCnt="1" custLinFactNeighborX="-77" custLinFactNeighborY="206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C948B74-018A-4268-9E2A-372B34F5C672}" type="pres">
      <dgm:prSet presAssocID="{C92A0CB7-5B23-4E35-8B0F-DE8426CE227C}" presName="horzThree" presStyleCnt="0"/>
      <dgm:spPr/>
    </dgm:pt>
    <dgm:pt modelId="{7AAF8177-683A-40D5-A198-B81839B52808}" type="pres">
      <dgm:prSet presAssocID="{BEC640C6-6784-4C3F-8630-E822F2B989B1}" presName="sibSpaceTwo" presStyleCnt="0"/>
      <dgm:spPr/>
    </dgm:pt>
    <dgm:pt modelId="{4733387F-7D33-42EB-ACCA-547249384EFB}" type="pres">
      <dgm:prSet presAssocID="{A54146A4-B325-466C-98E3-C833842AD49E}" presName="vertTwo" presStyleCnt="0"/>
      <dgm:spPr/>
    </dgm:pt>
    <dgm:pt modelId="{1E5DA2D4-27F1-42B5-BDE6-0D5B67264C00}" type="pres">
      <dgm:prSet presAssocID="{A54146A4-B325-466C-98E3-C833842AD49E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4037DC9-E9C8-47AF-BA40-A6AABDADF3F3}" type="pres">
      <dgm:prSet presAssocID="{A54146A4-B325-466C-98E3-C833842AD49E}" presName="horzTwo" presStyleCnt="0"/>
      <dgm:spPr/>
    </dgm:pt>
  </dgm:ptLst>
  <dgm:cxnLst>
    <dgm:cxn modelId="{4D247716-E79F-4025-985E-3267156DE4BF}" srcId="{A6DD48D7-8EDB-4A23-ACAF-ABC3921B91E5}" destId="{A54146A4-B325-466C-98E3-C833842AD49E}" srcOrd="1" destOrd="0" parTransId="{33CBEFEE-8C89-4336-BBCE-1637ED196750}" sibTransId="{C435C0CB-EBDE-4378-92FD-E242D25E9870}"/>
    <dgm:cxn modelId="{0341D310-11B5-4EE7-8083-0E3B93DE76E2}" type="presOf" srcId="{A6DD48D7-8EDB-4A23-ACAF-ABC3921B91E5}" destId="{C0048511-E095-4DC1-AD6F-BB6D7563EF44}" srcOrd="0" destOrd="0" presId="urn:microsoft.com/office/officeart/2005/8/layout/hierarchy4"/>
    <dgm:cxn modelId="{4E59C616-80CC-40EE-B2BA-7CFB3E75BE25}" srcId="{5CE5FAC6-3A24-4B7F-B82E-326079E24C37}" destId="{A6DD48D7-8EDB-4A23-ACAF-ABC3921B91E5}" srcOrd="0" destOrd="0" parTransId="{1F655319-E716-4171-BEA4-38B0EC2AEB2D}" sibTransId="{772E06C7-ABC9-4FD9-A243-41BBE085DB16}"/>
    <dgm:cxn modelId="{ABEE3CEF-203A-4815-A2CB-71E3F50CE1A0}" type="presOf" srcId="{A54146A4-B325-466C-98E3-C833842AD49E}" destId="{1E5DA2D4-27F1-42B5-BDE6-0D5B67264C00}" srcOrd="0" destOrd="0" presId="urn:microsoft.com/office/officeart/2005/8/layout/hierarchy4"/>
    <dgm:cxn modelId="{11267E1E-25FF-41CF-A50F-FE2199586345}" type="presOf" srcId="{C92A0CB7-5B23-4E35-8B0F-DE8426CE227C}" destId="{0DAAD85F-7E23-4676-BD5E-8F237804A84E}" srcOrd="0" destOrd="0" presId="urn:microsoft.com/office/officeart/2005/8/layout/hierarchy4"/>
    <dgm:cxn modelId="{443DA3B0-8452-42D9-B939-8E355124E408}" type="presOf" srcId="{999F1381-8A4E-44C7-A362-B40D47077A4A}" destId="{1CF11F70-8DE9-4C39-B7D6-4FFC7947CC9C}" srcOrd="0" destOrd="0" presId="urn:microsoft.com/office/officeart/2005/8/layout/hierarchy4"/>
    <dgm:cxn modelId="{6D365581-4C1B-4E37-828B-3C14154DB0A0}" srcId="{A6DD48D7-8EDB-4A23-ACAF-ABC3921B91E5}" destId="{999F1381-8A4E-44C7-A362-B40D47077A4A}" srcOrd="0" destOrd="0" parTransId="{14E4B67E-E2FD-461B-AB60-0AC33F2031EA}" sibTransId="{BEC640C6-6784-4C3F-8630-E822F2B989B1}"/>
    <dgm:cxn modelId="{FA1ED513-3C77-44FB-A697-51FFEA17AB5F}" type="presOf" srcId="{5CE5FAC6-3A24-4B7F-B82E-326079E24C37}" destId="{0C04E3C6-96FA-4C93-8509-1D4976E45B1B}" srcOrd="0" destOrd="0" presId="urn:microsoft.com/office/officeart/2005/8/layout/hierarchy4"/>
    <dgm:cxn modelId="{2C3E74CC-69C3-4681-993C-2A7553DAA648}" srcId="{999F1381-8A4E-44C7-A362-B40D47077A4A}" destId="{C92A0CB7-5B23-4E35-8B0F-DE8426CE227C}" srcOrd="0" destOrd="0" parTransId="{B99330F0-E49A-46CC-84ED-FE17E7331713}" sibTransId="{F6DBB573-B9A1-49C7-BA56-694F4F95BB7C}"/>
    <dgm:cxn modelId="{753FA8E8-81F9-4DE8-93D8-CA93DE319752}" type="presParOf" srcId="{0C04E3C6-96FA-4C93-8509-1D4976E45B1B}" destId="{A7853A66-881D-4FCA-8FA6-404BC2671611}" srcOrd="0" destOrd="0" presId="urn:microsoft.com/office/officeart/2005/8/layout/hierarchy4"/>
    <dgm:cxn modelId="{95EF4991-4E2F-4272-8F9F-997D9716908D}" type="presParOf" srcId="{A7853A66-881D-4FCA-8FA6-404BC2671611}" destId="{C0048511-E095-4DC1-AD6F-BB6D7563EF44}" srcOrd="0" destOrd="0" presId="urn:microsoft.com/office/officeart/2005/8/layout/hierarchy4"/>
    <dgm:cxn modelId="{0BD6CEB2-3D67-4598-AAF1-F905C6ED03D1}" type="presParOf" srcId="{A7853A66-881D-4FCA-8FA6-404BC2671611}" destId="{938593D1-C939-4E8A-A6A6-47F9D340B574}" srcOrd="1" destOrd="0" presId="urn:microsoft.com/office/officeart/2005/8/layout/hierarchy4"/>
    <dgm:cxn modelId="{FBA7A238-2124-47FE-8266-7D03F3015260}" type="presParOf" srcId="{A7853A66-881D-4FCA-8FA6-404BC2671611}" destId="{2A824E1D-9551-48C9-BEA5-DACA0CA55E33}" srcOrd="2" destOrd="0" presId="urn:microsoft.com/office/officeart/2005/8/layout/hierarchy4"/>
    <dgm:cxn modelId="{B2BF8AEC-0F0E-4777-85E9-A4EFD16176FF}" type="presParOf" srcId="{2A824E1D-9551-48C9-BEA5-DACA0CA55E33}" destId="{FE183A18-2C35-4B09-AF24-D38983F16FDE}" srcOrd="0" destOrd="0" presId="urn:microsoft.com/office/officeart/2005/8/layout/hierarchy4"/>
    <dgm:cxn modelId="{E70379A7-F728-4C88-9F2E-375ADC8ED02A}" type="presParOf" srcId="{FE183A18-2C35-4B09-AF24-D38983F16FDE}" destId="{1CF11F70-8DE9-4C39-B7D6-4FFC7947CC9C}" srcOrd="0" destOrd="0" presId="urn:microsoft.com/office/officeart/2005/8/layout/hierarchy4"/>
    <dgm:cxn modelId="{0978C10D-6FAE-4145-B983-CD94AE6C6ABC}" type="presParOf" srcId="{FE183A18-2C35-4B09-AF24-D38983F16FDE}" destId="{C188E4FA-6A88-4E4B-BF14-06DA346257EF}" srcOrd="1" destOrd="0" presId="urn:microsoft.com/office/officeart/2005/8/layout/hierarchy4"/>
    <dgm:cxn modelId="{6F2D41CF-9C1D-4B11-A6BE-7150CBD6F8B9}" type="presParOf" srcId="{FE183A18-2C35-4B09-AF24-D38983F16FDE}" destId="{CD0F3552-5CFE-48D6-822C-EA9CF10B1398}" srcOrd="2" destOrd="0" presId="urn:microsoft.com/office/officeart/2005/8/layout/hierarchy4"/>
    <dgm:cxn modelId="{269FE3FF-8343-4ED3-9C1C-352DD2159AF0}" type="presParOf" srcId="{CD0F3552-5CFE-48D6-822C-EA9CF10B1398}" destId="{36C1F038-643D-4830-A6C6-77D118C946E8}" srcOrd="0" destOrd="0" presId="urn:microsoft.com/office/officeart/2005/8/layout/hierarchy4"/>
    <dgm:cxn modelId="{6823B16D-6D7B-47F8-8B91-2D28C6671FFF}" type="presParOf" srcId="{36C1F038-643D-4830-A6C6-77D118C946E8}" destId="{0DAAD85F-7E23-4676-BD5E-8F237804A84E}" srcOrd="0" destOrd="0" presId="urn:microsoft.com/office/officeart/2005/8/layout/hierarchy4"/>
    <dgm:cxn modelId="{55B68813-F395-49B0-98AC-7BE033388048}" type="presParOf" srcId="{36C1F038-643D-4830-A6C6-77D118C946E8}" destId="{FC948B74-018A-4268-9E2A-372B34F5C672}" srcOrd="1" destOrd="0" presId="urn:microsoft.com/office/officeart/2005/8/layout/hierarchy4"/>
    <dgm:cxn modelId="{4A923CF6-E2D9-467A-9DAE-65BC1CC5E9F1}" type="presParOf" srcId="{2A824E1D-9551-48C9-BEA5-DACA0CA55E33}" destId="{7AAF8177-683A-40D5-A198-B81839B52808}" srcOrd="1" destOrd="0" presId="urn:microsoft.com/office/officeart/2005/8/layout/hierarchy4"/>
    <dgm:cxn modelId="{62B00DC7-EF1D-445E-8456-E4E9133586A2}" type="presParOf" srcId="{2A824E1D-9551-48C9-BEA5-DACA0CA55E33}" destId="{4733387F-7D33-42EB-ACCA-547249384EFB}" srcOrd="2" destOrd="0" presId="urn:microsoft.com/office/officeart/2005/8/layout/hierarchy4"/>
    <dgm:cxn modelId="{B1A53C15-8B1E-4EF2-9FAF-93406B7BD1F0}" type="presParOf" srcId="{4733387F-7D33-42EB-ACCA-547249384EFB}" destId="{1E5DA2D4-27F1-42B5-BDE6-0D5B67264C00}" srcOrd="0" destOrd="0" presId="urn:microsoft.com/office/officeart/2005/8/layout/hierarchy4"/>
    <dgm:cxn modelId="{AFC58E69-953D-4C35-9174-F15E99D7C410}" type="presParOf" srcId="{4733387F-7D33-42EB-ACCA-547249384EFB}" destId="{74037DC9-E9C8-47AF-BA40-A6AABDADF3F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E5FAC6-3A24-4B7F-B82E-326079E24C37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6DD48D7-8EDB-4A23-ACAF-ABC3921B91E5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Nodo académico</a:t>
          </a:r>
          <a:endParaRPr lang="es-ES" b="1" dirty="0"/>
        </a:p>
      </dgm:t>
    </dgm:pt>
    <dgm:pt modelId="{1F655319-E716-4171-BEA4-38B0EC2AEB2D}" type="parTrans" cxnId="{4E59C616-80CC-40EE-B2BA-7CFB3E75BE25}">
      <dgm:prSet/>
      <dgm:spPr/>
      <dgm:t>
        <a:bodyPr/>
        <a:lstStyle/>
        <a:p>
          <a:endParaRPr lang="es-ES"/>
        </a:p>
      </dgm:t>
    </dgm:pt>
    <dgm:pt modelId="{772E06C7-ABC9-4FD9-A243-41BBE085DB16}" type="sibTrans" cxnId="{4E59C616-80CC-40EE-B2BA-7CFB3E75BE25}">
      <dgm:prSet/>
      <dgm:spPr/>
      <dgm:t>
        <a:bodyPr/>
        <a:lstStyle/>
        <a:p>
          <a:endParaRPr lang="es-ES"/>
        </a:p>
      </dgm:t>
    </dgm:pt>
    <dgm:pt modelId="{999F1381-8A4E-44C7-A362-B40D47077A4A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Gazebo</a:t>
          </a:r>
          <a:endParaRPr lang="es-ES" b="1" dirty="0"/>
        </a:p>
      </dgm:t>
    </dgm:pt>
    <dgm:pt modelId="{14E4B67E-E2FD-461B-AB60-0AC33F2031EA}" type="parTrans" cxnId="{6D365581-4C1B-4E37-828B-3C14154DB0A0}">
      <dgm:prSet/>
      <dgm:spPr/>
      <dgm:t>
        <a:bodyPr/>
        <a:lstStyle/>
        <a:p>
          <a:endParaRPr lang="es-ES"/>
        </a:p>
      </dgm:t>
    </dgm:pt>
    <dgm:pt modelId="{BEC640C6-6784-4C3F-8630-E822F2B989B1}" type="sibTrans" cxnId="{6D365581-4C1B-4E37-828B-3C14154DB0A0}">
      <dgm:prSet/>
      <dgm:spPr/>
      <dgm:t>
        <a:bodyPr/>
        <a:lstStyle/>
        <a:p>
          <a:endParaRPr lang="es-ES"/>
        </a:p>
      </dgm:t>
    </dgm:pt>
    <dgm:pt modelId="{C92A0CB7-5B23-4E35-8B0F-DE8426CE227C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Escenario</a:t>
          </a:r>
          <a:endParaRPr lang="es-ES" b="1" dirty="0"/>
        </a:p>
      </dgm:t>
    </dgm:pt>
    <dgm:pt modelId="{B99330F0-E49A-46CC-84ED-FE17E7331713}" type="parTrans" cxnId="{2C3E74CC-69C3-4681-993C-2A7553DAA648}">
      <dgm:prSet/>
      <dgm:spPr/>
      <dgm:t>
        <a:bodyPr/>
        <a:lstStyle/>
        <a:p>
          <a:endParaRPr lang="es-ES"/>
        </a:p>
      </dgm:t>
    </dgm:pt>
    <dgm:pt modelId="{F6DBB573-B9A1-49C7-BA56-694F4F95BB7C}" type="sibTrans" cxnId="{2C3E74CC-69C3-4681-993C-2A7553DAA648}">
      <dgm:prSet/>
      <dgm:spPr/>
      <dgm:t>
        <a:bodyPr/>
        <a:lstStyle/>
        <a:p>
          <a:endParaRPr lang="es-ES"/>
        </a:p>
      </dgm:t>
    </dgm:pt>
    <dgm:pt modelId="{A54146A4-B325-466C-98E3-C833842AD49E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Interfaz gráfica</a:t>
          </a:r>
          <a:endParaRPr lang="es-ES" b="1" dirty="0"/>
        </a:p>
      </dgm:t>
    </dgm:pt>
    <dgm:pt modelId="{33CBEFEE-8C89-4336-BBCE-1637ED196750}" type="parTrans" cxnId="{4D247716-E79F-4025-985E-3267156DE4BF}">
      <dgm:prSet/>
      <dgm:spPr/>
      <dgm:t>
        <a:bodyPr/>
        <a:lstStyle/>
        <a:p>
          <a:endParaRPr lang="es-ES"/>
        </a:p>
      </dgm:t>
    </dgm:pt>
    <dgm:pt modelId="{C435C0CB-EBDE-4378-92FD-E242D25E9870}" type="sibTrans" cxnId="{4D247716-E79F-4025-985E-3267156DE4BF}">
      <dgm:prSet/>
      <dgm:spPr/>
      <dgm:t>
        <a:bodyPr/>
        <a:lstStyle/>
        <a:p>
          <a:endParaRPr lang="es-ES"/>
        </a:p>
      </dgm:t>
    </dgm:pt>
    <dgm:pt modelId="{B71979B6-4F49-4ADD-B4A3-32BA9D122EFD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Robot</a:t>
          </a:r>
          <a:endParaRPr lang="es-ES" b="1" dirty="0"/>
        </a:p>
      </dgm:t>
    </dgm:pt>
    <dgm:pt modelId="{EF7DEC39-CCD5-45C4-8C8D-910FE409113C}" type="parTrans" cxnId="{5F282725-68F3-4FC0-8ED8-CF1990815596}">
      <dgm:prSet/>
      <dgm:spPr/>
      <dgm:t>
        <a:bodyPr/>
        <a:lstStyle/>
        <a:p>
          <a:endParaRPr lang="es-ES"/>
        </a:p>
      </dgm:t>
    </dgm:pt>
    <dgm:pt modelId="{4223A230-21E8-4CA4-87CE-A7B0688868B0}" type="sibTrans" cxnId="{5F282725-68F3-4FC0-8ED8-CF1990815596}">
      <dgm:prSet/>
      <dgm:spPr/>
      <dgm:t>
        <a:bodyPr/>
        <a:lstStyle/>
        <a:p>
          <a:endParaRPr lang="es-ES"/>
        </a:p>
      </dgm:t>
    </dgm:pt>
    <dgm:pt modelId="{1F542998-957E-48B6-B6CD-0D0303D65755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Algoritmo</a:t>
          </a:r>
          <a:endParaRPr lang="es-ES" b="1" dirty="0"/>
        </a:p>
      </dgm:t>
    </dgm:pt>
    <dgm:pt modelId="{0CB45653-72EF-42AF-B463-1473963A92EA}" type="parTrans" cxnId="{9F8CEC95-CC75-46B5-8BC4-A7FD31F91FA4}">
      <dgm:prSet/>
      <dgm:spPr/>
      <dgm:t>
        <a:bodyPr/>
        <a:lstStyle/>
        <a:p>
          <a:endParaRPr lang="es-ES"/>
        </a:p>
      </dgm:t>
    </dgm:pt>
    <dgm:pt modelId="{7E77A71D-C95B-454C-8FD6-B76388D8249E}" type="sibTrans" cxnId="{9F8CEC95-CC75-46B5-8BC4-A7FD31F91FA4}">
      <dgm:prSet/>
      <dgm:spPr/>
      <dgm:t>
        <a:bodyPr/>
        <a:lstStyle/>
        <a:p>
          <a:endParaRPr lang="es-ES"/>
        </a:p>
      </dgm:t>
    </dgm:pt>
    <dgm:pt modelId="{3D769745-1991-4250-8DDF-3735C47715E3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smtClean="0"/>
            <a:t>Sensores / Actuadores</a:t>
          </a:r>
          <a:endParaRPr lang="es-ES" b="1" dirty="0"/>
        </a:p>
      </dgm:t>
    </dgm:pt>
    <dgm:pt modelId="{79620906-9DFD-44BF-BD2C-ECBF078DDCBE}" type="parTrans" cxnId="{ABD94F7A-63EB-43B6-9F42-CC0EF3EE0A8B}">
      <dgm:prSet/>
      <dgm:spPr/>
      <dgm:t>
        <a:bodyPr/>
        <a:lstStyle/>
        <a:p>
          <a:endParaRPr lang="es-ES"/>
        </a:p>
      </dgm:t>
    </dgm:pt>
    <dgm:pt modelId="{17C276F4-4978-48A3-A01B-286E6ED8F1EA}" type="sibTrans" cxnId="{ABD94F7A-63EB-43B6-9F42-CC0EF3EE0A8B}">
      <dgm:prSet/>
      <dgm:spPr/>
      <dgm:t>
        <a:bodyPr/>
        <a:lstStyle/>
        <a:p>
          <a:endParaRPr lang="es-ES"/>
        </a:p>
      </dgm:t>
    </dgm:pt>
    <dgm:pt modelId="{0C04E3C6-96FA-4C93-8509-1D4976E45B1B}" type="pres">
      <dgm:prSet presAssocID="{5CE5FAC6-3A24-4B7F-B82E-326079E24C3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A7853A66-881D-4FCA-8FA6-404BC2671611}" type="pres">
      <dgm:prSet presAssocID="{A6DD48D7-8EDB-4A23-ACAF-ABC3921B91E5}" presName="vertOne" presStyleCnt="0"/>
      <dgm:spPr/>
    </dgm:pt>
    <dgm:pt modelId="{C0048511-E095-4DC1-AD6F-BB6D7563EF44}" type="pres">
      <dgm:prSet presAssocID="{A6DD48D7-8EDB-4A23-ACAF-ABC3921B91E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38593D1-C939-4E8A-A6A6-47F9D340B574}" type="pres">
      <dgm:prSet presAssocID="{A6DD48D7-8EDB-4A23-ACAF-ABC3921B91E5}" presName="parTransOne" presStyleCnt="0"/>
      <dgm:spPr/>
    </dgm:pt>
    <dgm:pt modelId="{2A824E1D-9551-48C9-BEA5-DACA0CA55E33}" type="pres">
      <dgm:prSet presAssocID="{A6DD48D7-8EDB-4A23-ACAF-ABC3921B91E5}" presName="horzOne" presStyleCnt="0"/>
      <dgm:spPr/>
    </dgm:pt>
    <dgm:pt modelId="{FE183A18-2C35-4B09-AF24-D38983F16FDE}" type="pres">
      <dgm:prSet presAssocID="{999F1381-8A4E-44C7-A362-B40D47077A4A}" presName="vertTwo" presStyleCnt="0"/>
      <dgm:spPr/>
    </dgm:pt>
    <dgm:pt modelId="{1CF11F70-8DE9-4C39-B7D6-4FFC7947CC9C}" type="pres">
      <dgm:prSet presAssocID="{999F1381-8A4E-44C7-A362-B40D47077A4A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188E4FA-6A88-4E4B-BF14-06DA346257EF}" type="pres">
      <dgm:prSet presAssocID="{999F1381-8A4E-44C7-A362-B40D47077A4A}" presName="parTransTwo" presStyleCnt="0"/>
      <dgm:spPr/>
    </dgm:pt>
    <dgm:pt modelId="{CD0F3552-5CFE-48D6-822C-EA9CF10B1398}" type="pres">
      <dgm:prSet presAssocID="{999F1381-8A4E-44C7-A362-B40D47077A4A}" presName="horzTwo" presStyleCnt="0"/>
      <dgm:spPr/>
    </dgm:pt>
    <dgm:pt modelId="{36C1F038-643D-4830-A6C6-77D118C946E8}" type="pres">
      <dgm:prSet presAssocID="{C92A0CB7-5B23-4E35-8B0F-DE8426CE227C}" presName="vertThree" presStyleCnt="0"/>
      <dgm:spPr/>
    </dgm:pt>
    <dgm:pt modelId="{0DAAD85F-7E23-4676-BD5E-8F237804A84E}" type="pres">
      <dgm:prSet presAssocID="{C92A0CB7-5B23-4E35-8B0F-DE8426CE227C}" presName="txThree" presStyleLbl="node3" presStyleIdx="0" presStyleCnt="1" custLinFactNeighborX="-77" custLinFactNeighborY="206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FBD3887-8582-46B7-BBCB-E0411F69A775}" type="pres">
      <dgm:prSet presAssocID="{C92A0CB7-5B23-4E35-8B0F-DE8426CE227C}" presName="parTransThree" presStyleCnt="0"/>
      <dgm:spPr/>
    </dgm:pt>
    <dgm:pt modelId="{FC948B74-018A-4268-9E2A-372B34F5C672}" type="pres">
      <dgm:prSet presAssocID="{C92A0CB7-5B23-4E35-8B0F-DE8426CE227C}" presName="horzThree" presStyleCnt="0"/>
      <dgm:spPr/>
    </dgm:pt>
    <dgm:pt modelId="{3CA22667-C284-42A3-84AF-EE3BC396AE3F}" type="pres">
      <dgm:prSet presAssocID="{B71979B6-4F49-4ADD-B4A3-32BA9D122EFD}" presName="vertFour" presStyleCnt="0">
        <dgm:presLayoutVars>
          <dgm:chPref val="3"/>
        </dgm:presLayoutVars>
      </dgm:prSet>
      <dgm:spPr/>
    </dgm:pt>
    <dgm:pt modelId="{B2C43E59-BB09-4E10-B976-A361610F7C99}" type="pres">
      <dgm:prSet presAssocID="{B71979B6-4F49-4ADD-B4A3-32BA9D122EFD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A89E767-D6BD-41FE-BE94-7A46C86C85F8}" type="pres">
      <dgm:prSet presAssocID="{B71979B6-4F49-4ADD-B4A3-32BA9D122EFD}" presName="horzFour" presStyleCnt="0"/>
      <dgm:spPr/>
    </dgm:pt>
    <dgm:pt modelId="{24C59C0E-C390-40C1-A697-8378B73C78D9}" type="pres">
      <dgm:prSet presAssocID="{4223A230-21E8-4CA4-87CE-A7B0688868B0}" presName="sibSpaceFour" presStyleCnt="0"/>
      <dgm:spPr/>
    </dgm:pt>
    <dgm:pt modelId="{3A4BF888-17AD-413A-B3D0-03E5B68C2B86}" type="pres">
      <dgm:prSet presAssocID="{3D769745-1991-4250-8DDF-3735C47715E3}" presName="vertFour" presStyleCnt="0">
        <dgm:presLayoutVars>
          <dgm:chPref val="3"/>
        </dgm:presLayoutVars>
      </dgm:prSet>
      <dgm:spPr/>
    </dgm:pt>
    <dgm:pt modelId="{224A6D30-4566-4AFC-9BAF-8C41F3A0B773}" type="pres">
      <dgm:prSet presAssocID="{3D769745-1991-4250-8DDF-3735C47715E3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421FC82-7E4E-4C9D-A546-2E8E8DDDB2C6}" type="pres">
      <dgm:prSet presAssocID="{3D769745-1991-4250-8DDF-3735C47715E3}" presName="horzFour" presStyleCnt="0"/>
      <dgm:spPr/>
    </dgm:pt>
    <dgm:pt modelId="{7AAF8177-683A-40D5-A198-B81839B52808}" type="pres">
      <dgm:prSet presAssocID="{BEC640C6-6784-4C3F-8630-E822F2B989B1}" presName="sibSpaceTwo" presStyleCnt="0"/>
      <dgm:spPr/>
    </dgm:pt>
    <dgm:pt modelId="{4733387F-7D33-42EB-ACCA-547249384EFB}" type="pres">
      <dgm:prSet presAssocID="{A54146A4-B325-466C-98E3-C833842AD49E}" presName="vertTwo" presStyleCnt="0"/>
      <dgm:spPr/>
    </dgm:pt>
    <dgm:pt modelId="{1E5DA2D4-27F1-42B5-BDE6-0D5B67264C00}" type="pres">
      <dgm:prSet presAssocID="{A54146A4-B325-466C-98E3-C833842AD49E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4037DC9-E9C8-47AF-BA40-A6AABDADF3F3}" type="pres">
      <dgm:prSet presAssocID="{A54146A4-B325-466C-98E3-C833842AD49E}" presName="horzTwo" presStyleCnt="0"/>
      <dgm:spPr/>
    </dgm:pt>
    <dgm:pt modelId="{DB823264-F39A-413F-8902-27B88F522CF6}" type="pres">
      <dgm:prSet presAssocID="{C435C0CB-EBDE-4378-92FD-E242D25E9870}" presName="sibSpaceTwo" presStyleCnt="0"/>
      <dgm:spPr/>
    </dgm:pt>
    <dgm:pt modelId="{741F2AAF-C3AD-40E3-A652-7C2D0B5CDEB3}" type="pres">
      <dgm:prSet presAssocID="{1F542998-957E-48B6-B6CD-0D0303D65755}" presName="vertTwo" presStyleCnt="0"/>
      <dgm:spPr/>
    </dgm:pt>
    <dgm:pt modelId="{86A5BECE-AC4E-4219-9711-3CC4DDBFECF8}" type="pres">
      <dgm:prSet presAssocID="{1F542998-957E-48B6-B6CD-0D0303D65755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F4F61C6-587F-4CAC-A672-1AD8261C40DC}" type="pres">
      <dgm:prSet presAssocID="{1F542998-957E-48B6-B6CD-0D0303D65755}" presName="horzTwo" presStyleCnt="0"/>
      <dgm:spPr/>
    </dgm:pt>
  </dgm:ptLst>
  <dgm:cxnLst>
    <dgm:cxn modelId="{2C3E74CC-69C3-4681-993C-2A7553DAA648}" srcId="{999F1381-8A4E-44C7-A362-B40D47077A4A}" destId="{C92A0CB7-5B23-4E35-8B0F-DE8426CE227C}" srcOrd="0" destOrd="0" parTransId="{B99330F0-E49A-46CC-84ED-FE17E7331713}" sibTransId="{F6DBB573-B9A1-49C7-BA56-694F4F95BB7C}"/>
    <dgm:cxn modelId="{443DA3B0-8452-42D9-B939-8E355124E408}" type="presOf" srcId="{999F1381-8A4E-44C7-A362-B40D47077A4A}" destId="{1CF11F70-8DE9-4C39-B7D6-4FFC7947CC9C}" srcOrd="0" destOrd="0" presId="urn:microsoft.com/office/officeart/2005/8/layout/hierarchy4"/>
    <dgm:cxn modelId="{9F8CEC95-CC75-46B5-8BC4-A7FD31F91FA4}" srcId="{A6DD48D7-8EDB-4A23-ACAF-ABC3921B91E5}" destId="{1F542998-957E-48B6-B6CD-0D0303D65755}" srcOrd="2" destOrd="0" parTransId="{0CB45653-72EF-42AF-B463-1473963A92EA}" sibTransId="{7E77A71D-C95B-454C-8FD6-B76388D8249E}"/>
    <dgm:cxn modelId="{FA1ED513-3C77-44FB-A697-51FFEA17AB5F}" type="presOf" srcId="{5CE5FAC6-3A24-4B7F-B82E-326079E24C37}" destId="{0C04E3C6-96FA-4C93-8509-1D4976E45B1B}" srcOrd="0" destOrd="0" presId="urn:microsoft.com/office/officeart/2005/8/layout/hierarchy4"/>
    <dgm:cxn modelId="{11267E1E-25FF-41CF-A50F-FE2199586345}" type="presOf" srcId="{C92A0CB7-5B23-4E35-8B0F-DE8426CE227C}" destId="{0DAAD85F-7E23-4676-BD5E-8F237804A84E}" srcOrd="0" destOrd="0" presId="urn:microsoft.com/office/officeart/2005/8/layout/hierarchy4"/>
    <dgm:cxn modelId="{BA0490C2-4DC3-4D52-BC97-7BEBD3BD5E01}" type="presOf" srcId="{3D769745-1991-4250-8DDF-3735C47715E3}" destId="{224A6D30-4566-4AFC-9BAF-8C41F3A0B773}" srcOrd="0" destOrd="0" presId="urn:microsoft.com/office/officeart/2005/8/layout/hierarchy4"/>
    <dgm:cxn modelId="{0341D310-11B5-4EE7-8083-0E3B93DE76E2}" type="presOf" srcId="{A6DD48D7-8EDB-4A23-ACAF-ABC3921B91E5}" destId="{C0048511-E095-4DC1-AD6F-BB6D7563EF44}" srcOrd="0" destOrd="0" presId="urn:microsoft.com/office/officeart/2005/8/layout/hierarchy4"/>
    <dgm:cxn modelId="{6D365581-4C1B-4E37-828B-3C14154DB0A0}" srcId="{A6DD48D7-8EDB-4A23-ACAF-ABC3921B91E5}" destId="{999F1381-8A4E-44C7-A362-B40D47077A4A}" srcOrd="0" destOrd="0" parTransId="{14E4B67E-E2FD-461B-AB60-0AC33F2031EA}" sibTransId="{BEC640C6-6784-4C3F-8630-E822F2B989B1}"/>
    <dgm:cxn modelId="{F20541EE-D97E-4489-9272-036AF383A97D}" type="presOf" srcId="{1F542998-957E-48B6-B6CD-0D0303D65755}" destId="{86A5BECE-AC4E-4219-9711-3CC4DDBFECF8}" srcOrd="0" destOrd="0" presId="urn:microsoft.com/office/officeart/2005/8/layout/hierarchy4"/>
    <dgm:cxn modelId="{C6DD259A-E810-41DE-BCFA-B537BB9DB769}" type="presOf" srcId="{B71979B6-4F49-4ADD-B4A3-32BA9D122EFD}" destId="{B2C43E59-BB09-4E10-B976-A361610F7C99}" srcOrd="0" destOrd="0" presId="urn:microsoft.com/office/officeart/2005/8/layout/hierarchy4"/>
    <dgm:cxn modelId="{ABEE3CEF-203A-4815-A2CB-71E3F50CE1A0}" type="presOf" srcId="{A54146A4-B325-466C-98E3-C833842AD49E}" destId="{1E5DA2D4-27F1-42B5-BDE6-0D5B67264C00}" srcOrd="0" destOrd="0" presId="urn:microsoft.com/office/officeart/2005/8/layout/hierarchy4"/>
    <dgm:cxn modelId="{4D247716-E79F-4025-985E-3267156DE4BF}" srcId="{A6DD48D7-8EDB-4A23-ACAF-ABC3921B91E5}" destId="{A54146A4-B325-466C-98E3-C833842AD49E}" srcOrd="1" destOrd="0" parTransId="{33CBEFEE-8C89-4336-BBCE-1637ED196750}" sibTransId="{C435C0CB-EBDE-4378-92FD-E242D25E9870}"/>
    <dgm:cxn modelId="{4E59C616-80CC-40EE-B2BA-7CFB3E75BE25}" srcId="{5CE5FAC6-3A24-4B7F-B82E-326079E24C37}" destId="{A6DD48D7-8EDB-4A23-ACAF-ABC3921B91E5}" srcOrd="0" destOrd="0" parTransId="{1F655319-E716-4171-BEA4-38B0EC2AEB2D}" sibTransId="{772E06C7-ABC9-4FD9-A243-41BBE085DB16}"/>
    <dgm:cxn modelId="{5F282725-68F3-4FC0-8ED8-CF1990815596}" srcId="{C92A0CB7-5B23-4E35-8B0F-DE8426CE227C}" destId="{B71979B6-4F49-4ADD-B4A3-32BA9D122EFD}" srcOrd="0" destOrd="0" parTransId="{EF7DEC39-CCD5-45C4-8C8D-910FE409113C}" sibTransId="{4223A230-21E8-4CA4-87CE-A7B0688868B0}"/>
    <dgm:cxn modelId="{ABD94F7A-63EB-43B6-9F42-CC0EF3EE0A8B}" srcId="{C92A0CB7-5B23-4E35-8B0F-DE8426CE227C}" destId="{3D769745-1991-4250-8DDF-3735C47715E3}" srcOrd="1" destOrd="0" parTransId="{79620906-9DFD-44BF-BD2C-ECBF078DDCBE}" sibTransId="{17C276F4-4978-48A3-A01B-286E6ED8F1EA}"/>
    <dgm:cxn modelId="{753FA8E8-81F9-4DE8-93D8-CA93DE319752}" type="presParOf" srcId="{0C04E3C6-96FA-4C93-8509-1D4976E45B1B}" destId="{A7853A66-881D-4FCA-8FA6-404BC2671611}" srcOrd="0" destOrd="0" presId="urn:microsoft.com/office/officeart/2005/8/layout/hierarchy4"/>
    <dgm:cxn modelId="{95EF4991-4E2F-4272-8F9F-997D9716908D}" type="presParOf" srcId="{A7853A66-881D-4FCA-8FA6-404BC2671611}" destId="{C0048511-E095-4DC1-AD6F-BB6D7563EF44}" srcOrd="0" destOrd="0" presId="urn:microsoft.com/office/officeart/2005/8/layout/hierarchy4"/>
    <dgm:cxn modelId="{0BD6CEB2-3D67-4598-AAF1-F905C6ED03D1}" type="presParOf" srcId="{A7853A66-881D-4FCA-8FA6-404BC2671611}" destId="{938593D1-C939-4E8A-A6A6-47F9D340B574}" srcOrd="1" destOrd="0" presId="urn:microsoft.com/office/officeart/2005/8/layout/hierarchy4"/>
    <dgm:cxn modelId="{FBA7A238-2124-47FE-8266-7D03F3015260}" type="presParOf" srcId="{A7853A66-881D-4FCA-8FA6-404BC2671611}" destId="{2A824E1D-9551-48C9-BEA5-DACA0CA55E33}" srcOrd="2" destOrd="0" presId="urn:microsoft.com/office/officeart/2005/8/layout/hierarchy4"/>
    <dgm:cxn modelId="{B2BF8AEC-0F0E-4777-85E9-A4EFD16176FF}" type="presParOf" srcId="{2A824E1D-9551-48C9-BEA5-DACA0CA55E33}" destId="{FE183A18-2C35-4B09-AF24-D38983F16FDE}" srcOrd="0" destOrd="0" presId="urn:microsoft.com/office/officeart/2005/8/layout/hierarchy4"/>
    <dgm:cxn modelId="{E70379A7-F728-4C88-9F2E-375ADC8ED02A}" type="presParOf" srcId="{FE183A18-2C35-4B09-AF24-D38983F16FDE}" destId="{1CF11F70-8DE9-4C39-B7D6-4FFC7947CC9C}" srcOrd="0" destOrd="0" presId="urn:microsoft.com/office/officeart/2005/8/layout/hierarchy4"/>
    <dgm:cxn modelId="{0978C10D-6FAE-4145-B983-CD94AE6C6ABC}" type="presParOf" srcId="{FE183A18-2C35-4B09-AF24-D38983F16FDE}" destId="{C188E4FA-6A88-4E4B-BF14-06DA346257EF}" srcOrd="1" destOrd="0" presId="urn:microsoft.com/office/officeart/2005/8/layout/hierarchy4"/>
    <dgm:cxn modelId="{6F2D41CF-9C1D-4B11-A6BE-7150CBD6F8B9}" type="presParOf" srcId="{FE183A18-2C35-4B09-AF24-D38983F16FDE}" destId="{CD0F3552-5CFE-48D6-822C-EA9CF10B1398}" srcOrd="2" destOrd="0" presId="urn:microsoft.com/office/officeart/2005/8/layout/hierarchy4"/>
    <dgm:cxn modelId="{269FE3FF-8343-4ED3-9C1C-352DD2159AF0}" type="presParOf" srcId="{CD0F3552-5CFE-48D6-822C-EA9CF10B1398}" destId="{36C1F038-643D-4830-A6C6-77D118C946E8}" srcOrd="0" destOrd="0" presId="urn:microsoft.com/office/officeart/2005/8/layout/hierarchy4"/>
    <dgm:cxn modelId="{6823B16D-6D7B-47F8-8B91-2D28C6671FFF}" type="presParOf" srcId="{36C1F038-643D-4830-A6C6-77D118C946E8}" destId="{0DAAD85F-7E23-4676-BD5E-8F237804A84E}" srcOrd="0" destOrd="0" presId="urn:microsoft.com/office/officeart/2005/8/layout/hierarchy4"/>
    <dgm:cxn modelId="{583BDB7A-2B88-4DAF-8C70-AAD6278A5B45}" type="presParOf" srcId="{36C1F038-643D-4830-A6C6-77D118C946E8}" destId="{4FBD3887-8582-46B7-BBCB-E0411F69A775}" srcOrd="1" destOrd="0" presId="urn:microsoft.com/office/officeart/2005/8/layout/hierarchy4"/>
    <dgm:cxn modelId="{55B68813-F395-49B0-98AC-7BE033388048}" type="presParOf" srcId="{36C1F038-643D-4830-A6C6-77D118C946E8}" destId="{FC948B74-018A-4268-9E2A-372B34F5C672}" srcOrd="2" destOrd="0" presId="urn:microsoft.com/office/officeart/2005/8/layout/hierarchy4"/>
    <dgm:cxn modelId="{9C905B67-0D5E-4D78-9451-8736A871D744}" type="presParOf" srcId="{FC948B74-018A-4268-9E2A-372B34F5C672}" destId="{3CA22667-C284-42A3-84AF-EE3BC396AE3F}" srcOrd="0" destOrd="0" presId="urn:microsoft.com/office/officeart/2005/8/layout/hierarchy4"/>
    <dgm:cxn modelId="{56A57AAF-49A6-4DE7-8F0D-28D17ECF3FDE}" type="presParOf" srcId="{3CA22667-C284-42A3-84AF-EE3BC396AE3F}" destId="{B2C43E59-BB09-4E10-B976-A361610F7C99}" srcOrd="0" destOrd="0" presId="urn:microsoft.com/office/officeart/2005/8/layout/hierarchy4"/>
    <dgm:cxn modelId="{C475E0CA-A9E8-431B-ADF0-C5FE713C5752}" type="presParOf" srcId="{3CA22667-C284-42A3-84AF-EE3BC396AE3F}" destId="{8A89E767-D6BD-41FE-BE94-7A46C86C85F8}" srcOrd="1" destOrd="0" presId="urn:microsoft.com/office/officeart/2005/8/layout/hierarchy4"/>
    <dgm:cxn modelId="{61699D52-E16C-4B4A-9556-4FFE77871FF2}" type="presParOf" srcId="{FC948B74-018A-4268-9E2A-372B34F5C672}" destId="{24C59C0E-C390-40C1-A697-8378B73C78D9}" srcOrd="1" destOrd="0" presId="urn:microsoft.com/office/officeart/2005/8/layout/hierarchy4"/>
    <dgm:cxn modelId="{E04C79D4-E201-4A52-9974-25DF3EB3E01A}" type="presParOf" srcId="{FC948B74-018A-4268-9E2A-372B34F5C672}" destId="{3A4BF888-17AD-413A-B3D0-03E5B68C2B86}" srcOrd="2" destOrd="0" presId="urn:microsoft.com/office/officeart/2005/8/layout/hierarchy4"/>
    <dgm:cxn modelId="{354EE364-DB1C-416D-A0C1-5A9CBA7D25E9}" type="presParOf" srcId="{3A4BF888-17AD-413A-B3D0-03E5B68C2B86}" destId="{224A6D30-4566-4AFC-9BAF-8C41F3A0B773}" srcOrd="0" destOrd="0" presId="urn:microsoft.com/office/officeart/2005/8/layout/hierarchy4"/>
    <dgm:cxn modelId="{E93B5A5D-92D2-4750-BBF0-C8B255C34EF8}" type="presParOf" srcId="{3A4BF888-17AD-413A-B3D0-03E5B68C2B86}" destId="{1421FC82-7E4E-4C9D-A546-2E8E8DDDB2C6}" srcOrd="1" destOrd="0" presId="urn:microsoft.com/office/officeart/2005/8/layout/hierarchy4"/>
    <dgm:cxn modelId="{4A923CF6-E2D9-467A-9DAE-65BC1CC5E9F1}" type="presParOf" srcId="{2A824E1D-9551-48C9-BEA5-DACA0CA55E33}" destId="{7AAF8177-683A-40D5-A198-B81839B52808}" srcOrd="1" destOrd="0" presId="urn:microsoft.com/office/officeart/2005/8/layout/hierarchy4"/>
    <dgm:cxn modelId="{62B00DC7-EF1D-445E-8456-E4E9133586A2}" type="presParOf" srcId="{2A824E1D-9551-48C9-BEA5-DACA0CA55E33}" destId="{4733387F-7D33-42EB-ACCA-547249384EFB}" srcOrd="2" destOrd="0" presId="urn:microsoft.com/office/officeart/2005/8/layout/hierarchy4"/>
    <dgm:cxn modelId="{B1A53C15-8B1E-4EF2-9FAF-93406B7BD1F0}" type="presParOf" srcId="{4733387F-7D33-42EB-ACCA-547249384EFB}" destId="{1E5DA2D4-27F1-42B5-BDE6-0D5B67264C00}" srcOrd="0" destOrd="0" presId="urn:microsoft.com/office/officeart/2005/8/layout/hierarchy4"/>
    <dgm:cxn modelId="{AFC58E69-953D-4C35-9174-F15E99D7C410}" type="presParOf" srcId="{4733387F-7D33-42EB-ACCA-547249384EFB}" destId="{74037DC9-E9C8-47AF-BA40-A6AABDADF3F3}" srcOrd="1" destOrd="0" presId="urn:microsoft.com/office/officeart/2005/8/layout/hierarchy4"/>
    <dgm:cxn modelId="{90E068B9-44BB-44B2-9D2E-F5B9592D4BB8}" type="presParOf" srcId="{2A824E1D-9551-48C9-BEA5-DACA0CA55E33}" destId="{DB823264-F39A-413F-8902-27B88F522CF6}" srcOrd="3" destOrd="0" presId="urn:microsoft.com/office/officeart/2005/8/layout/hierarchy4"/>
    <dgm:cxn modelId="{09944B06-C553-496E-9085-EF71011EF43F}" type="presParOf" srcId="{2A824E1D-9551-48C9-BEA5-DACA0CA55E33}" destId="{741F2AAF-C3AD-40E3-A652-7C2D0B5CDEB3}" srcOrd="4" destOrd="0" presId="urn:microsoft.com/office/officeart/2005/8/layout/hierarchy4"/>
    <dgm:cxn modelId="{9A148DEC-9108-4FC3-824A-B286661753D6}" type="presParOf" srcId="{741F2AAF-C3AD-40E3-A652-7C2D0B5CDEB3}" destId="{86A5BECE-AC4E-4219-9711-3CC4DDBFECF8}" srcOrd="0" destOrd="0" presId="urn:microsoft.com/office/officeart/2005/8/layout/hierarchy4"/>
    <dgm:cxn modelId="{0AAF6F00-9747-431C-BB53-56ADA3DCAEAC}" type="presParOf" srcId="{741F2AAF-C3AD-40E3-A652-7C2D0B5CDEB3}" destId="{5F4F61C6-587F-4CAC-A672-1AD8261C40D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E5FAC6-3A24-4B7F-B82E-326079E24C37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6DD48D7-8EDB-4A23-ACAF-ABC3921B91E5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Infraestructura</a:t>
          </a:r>
          <a:endParaRPr lang="es-ES" b="1" dirty="0"/>
        </a:p>
      </dgm:t>
    </dgm:pt>
    <dgm:pt modelId="{1F655319-E716-4171-BEA4-38B0EC2AEB2D}" type="parTrans" cxnId="{4E59C616-80CC-40EE-B2BA-7CFB3E75BE25}">
      <dgm:prSet/>
      <dgm:spPr/>
      <dgm:t>
        <a:bodyPr/>
        <a:lstStyle/>
        <a:p>
          <a:endParaRPr lang="es-ES"/>
        </a:p>
      </dgm:t>
    </dgm:pt>
    <dgm:pt modelId="{772E06C7-ABC9-4FD9-A243-41BBE085DB16}" type="sibTrans" cxnId="{4E59C616-80CC-40EE-B2BA-7CFB3E75BE25}">
      <dgm:prSet/>
      <dgm:spPr/>
      <dgm:t>
        <a:bodyPr/>
        <a:lstStyle/>
        <a:p>
          <a:endParaRPr lang="es-ES"/>
        </a:p>
      </dgm:t>
    </dgm:pt>
    <dgm:pt modelId="{999F1381-8A4E-44C7-A362-B40D47077A4A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Simulador</a:t>
          </a:r>
          <a:endParaRPr lang="es-ES" b="1" dirty="0"/>
        </a:p>
      </dgm:t>
    </dgm:pt>
    <dgm:pt modelId="{14E4B67E-E2FD-461B-AB60-0AC33F2031EA}" type="parTrans" cxnId="{6D365581-4C1B-4E37-828B-3C14154DB0A0}">
      <dgm:prSet/>
      <dgm:spPr/>
      <dgm:t>
        <a:bodyPr/>
        <a:lstStyle/>
        <a:p>
          <a:endParaRPr lang="es-ES"/>
        </a:p>
      </dgm:t>
    </dgm:pt>
    <dgm:pt modelId="{BEC640C6-6784-4C3F-8630-E822F2B989B1}" type="sibTrans" cxnId="{6D365581-4C1B-4E37-828B-3C14154DB0A0}">
      <dgm:prSet/>
      <dgm:spPr/>
      <dgm:t>
        <a:bodyPr/>
        <a:lstStyle/>
        <a:p>
          <a:endParaRPr lang="es-ES"/>
        </a:p>
      </dgm:t>
    </dgm:pt>
    <dgm:pt modelId="{C92A0CB7-5B23-4E35-8B0F-DE8426CE227C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MavROS</a:t>
          </a:r>
          <a:endParaRPr lang="es-ES" b="1" dirty="0"/>
        </a:p>
      </dgm:t>
    </dgm:pt>
    <dgm:pt modelId="{B99330F0-E49A-46CC-84ED-FE17E7331713}" type="parTrans" cxnId="{2C3E74CC-69C3-4681-993C-2A7553DAA648}">
      <dgm:prSet/>
      <dgm:spPr/>
      <dgm:t>
        <a:bodyPr/>
        <a:lstStyle/>
        <a:p>
          <a:endParaRPr lang="es-ES"/>
        </a:p>
      </dgm:t>
    </dgm:pt>
    <dgm:pt modelId="{F6DBB573-B9A1-49C7-BA56-694F4F95BB7C}" type="sibTrans" cxnId="{2C3E74CC-69C3-4681-993C-2A7553DAA648}">
      <dgm:prSet/>
      <dgm:spPr/>
      <dgm:t>
        <a:bodyPr/>
        <a:lstStyle/>
        <a:p>
          <a:endParaRPr lang="es-ES"/>
        </a:p>
      </dgm:t>
    </dgm:pt>
    <dgm:pt modelId="{A54146A4-B325-466C-98E3-C833842AD49E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Nodo académico</a:t>
          </a:r>
          <a:endParaRPr lang="es-ES" b="1" dirty="0"/>
        </a:p>
      </dgm:t>
    </dgm:pt>
    <dgm:pt modelId="{33CBEFEE-8C89-4336-BBCE-1637ED196750}" type="parTrans" cxnId="{4D247716-E79F-4025-985E-3267156DE4BF}">
      <dgm:prSet/>
      <dgm:spPr/>
      <dgm:t>
        <a:bodyPr/>
        <a:lstStyle/>
        <a:p>
          <a:endParaRPr lang="es-ES"/>
        </a:p>
      </dgm:t>
    </dgm:pt>
    <dgm:pt modelId="{C435C0CB-EBDE-4378-92FD-E242D25E9870}" type="sibTrans" cxnId="{4D247716-E79F-4025-985E-3267156DE4BF}">
      <dgm:prSet/>
      <dgm:spPr/>
      <dgm:t>
        <a:bodyPr/>
        <a:lstStyle/>
        <a:p>
          <a:endParaRPr lang="es-ES"/>
        </a:p>
      </dgm:t>
    </dgm:pt>
    <dgm:pt modelId="{64280130-1637-4E2A-9C1D-3D34FB1960BE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Px4</a:t>
          </a:r>
          <a:endParaRPr lang="es-ES" b="1" dirty="0"/>
        </a:p>
      </dgm:t>
    </dgm:pt>
    <dgm:pt modelId="{0A81CA78-AEFB-4D3B-ACE5-597812DF47FD}" type="parTrans" cxnId="{D975F247-A184-4A14-873D-DB2C443B40B6}">
      <dgm:prSet/>
      <dgm:spPr/>
      <dgm:t>
        <a:bodyPr/>
        <a:lstStyle/>
        <a:p>
          <a:endParaRPr lang="es-ES"/>
        </a:p>
      </dgm:t>
    </dgm:pt>
    <dgm:pt modelId="{9A0AFCC1-FC2D-4771-99B5-39C7D273F50F}" type="sibTrans" cxnId="{D975F247-A184-4A14-873D-DB2C443B40B6}">
      <dgm:prSet/>
      <dgm:spPr/>
      <dgm:t>
        <a:bodyPr/>
        <a:lstStyle/>
        <a:p>
          <a:endParaRPr lang="es-ES"/>
        </a:p>
      </dgm:t>
    </dgm:pt>
    <dgm:pt modelId="{0C04E3C6-96FA-4C93-8509-1D4976E45B1B}" type="pres">
      <dgm:prSet presAssocID="{5CE5FAC6-3A24-4B7F-B82E-326079E24C3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A7853A66-881D-4FCA-8FA6-404BC2671611}" type="pres">
      <dgm:prSet presAssocID="{A6DD48D7-8EDB-4A23-ACAF-ABC3921B91E5}" presName="vertOne" presStyleCnt="0"/>
      <dgm:spPr/>
    </dgm:pt>
    <dgm:pt modelId="{C0048511-E095-4DC1-AD6F-BB6D7563EF44}" type="pres">
      <dgm:prSet presAssocID="{A6DD48D7-8EDB-4A23-ACAF-ABC3921B91E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38593D1-C939-4E8A-A6A6-47F9D340B574}" type="pres">
      <dgm:prSet presAssocID="{A6DD48D7-8EDB-4A23-ACAF-ABC3921B91E5}" presName="parTransOne" presStyleCnt="0"/>
      <dgm:spPr/>
    </dgm:pt>
    <dgm:pt modelId="{2A824E1D-9551-48C9-BEA5-DACA0CA55E33}" type="pres">
      <dgm:prSet presAssocID="{A6DD48D7-8EDB-4A23-ACAF-ABC3921B91E5}" presName="horzOne" presStyleCnt="0"/>
      <dgm:spPr/>
    </dgm:pt>
    <dgm:pt modelId="{FE183A18-2C35-4B09-AF24-D38983F16FDE}" type="pres">
      <dgm:prSet presAssocID="{999F1381-8A4E-44C7-A362-B40D47077A4A}" presName="vertTwo" presStyleCnt="0"/>
      <dgm:spPr/>
    </dgm:pt>
    <dgm:pt modelId="{1CF11F70-8DE9-4C39-B7D6-4FFC7947CC9C}" type="pres">
      <dgm:prSet presAssocID="{999F1381-8A4E-44C7-A362-B40D47077A4A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188E4FA-6A88-4E4B-BF14-06DA346257EF}" type="pres">
      <dgm:prSet presAssocID="{999F1381-8A4E-44C7-A362-B40D47077A4A}" presName="parTransTwo" presStyleCnt="0"/>
      <dgm:spPr/>
    </dgm:pt>
    <dgm:pt modelId="{CD0F3552-5CFE-48D6-822C-EA9CF10B1398}" type="pres">
      <dgm:prSet presAssocID="{999F1381-8A4E-44C7-A362-B40D47077A4A}" presName="horzTwo" presStyleCnt="0"/>
      <dgm:spPr/>
    </dgm:pt>
    <dgm:pt modelId="{36C1F038-643D-4830-A6C6-77D118C946E8}" type="pres">
      <dgm:prSet presAssocID="{C92A0CB7-5B23-4E35-8B0F-DE8426CE227C}" presName="vertThree" presStyleCnt="0"/>
      <dgm:spPr/>
    </dgm:pt>
    <dgm:pt modelId="{0DAAD85F-7E23-4676-BD5E-8F237804A84E}" type="pres">
      <dgm:prSet presAssocID="{C92A0CB7-5B23-4E35-8B0F-DE8426CE227C}" presName="txThree" presStyleLbl="node3" presStyleIdx="0" presStyleCnt="1" custLinFactNeighborX="-77" custLinFactNeighborY="206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03610B9-DFF9-40A1-BC47-05ABC57F7077}" type="pres">
      <dgm:prSet presAssocID="{C92A0CB7-5B23-4E35-8B0F-DE8426CE227C}" presName="parTransThree" presStyleCnt="0"/>
      <dgm:spPr/>
    </dgm:pt>
    <dgm:pt modelId="{FC948B74-018A-4268-9E2A-372B34F5C672}" type="pres">
      <dgm:prSet presAssocID="{C92A0CB7-5B23-4E35-8B0F-DE8426CE227C}" presName="horzThree" presStyleCnt="0"/>
      <dgm:spPr/>
    </dgm:pt>
    <dgm:pt modelId="{59269FEE-DE3A-4343-8516-C0ECF8D81004}" type="pres">
      <dgm:prSet presAssocID="{64280130-1637-4E2A-9C1D-3D34FB1960BE}" presName="vertFour" presStyleCnt="0">
        <dgm:presLayoutVars>
          <dgm:chPref val="3"/>
        </dgm:presLayoutVars>
      </dgm:prSet>
      <dgm:spPr/>
    </dgm:pt>
    <dgm:pt modelId="{586B1F9D-30C0-438A-AF79-09437C1642C0}" type="pres">
      <dgm:prSet presAssocID="{64280130-1637-4E2A-9C1D-3D34FB1960BE}" presName="txFour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E2944B8-CC3D-459C-B8B4-5C661CD3E34C}" type="pres">
      <dgm:prSet presAssocID="{64280130-1637-4E2A-9C1D-3D34FB1960BE}" presName="horzFour" presStyleCnt="0"/>
      <dgm:spPr/>
    </dgm:pt>
    <dgm:pt modelId="{7AAF8177-683A-40D5-A198-B81839B52808}" type="pres">
      <dgm:prSet presAssocID="{BEC640C6-6784-4C3F-8630-E822F2B989B1}" presName="sibSpaceTwo" presStyleCnt="0"/>
      <dgm:spPr/>
    </dgm:pt>
    <dgm:pt modelId="{4733387F-7D33-42EB-ACCA-547249384EFB}" type="pres">
      <dgm:prSet presAssocID="{A54146A4-B325-466C-98E3-C833842AD49E}" presName="vertTwo" presStyleCnt="0"/>
      <dgm:spPr/>
    </dgm:pt>
    <dgm:pt modelId="{1E5DA2D4-27F1-42B5-BDE6-0D5B67264C00}" type="pres">
      <dgm:prSet presAssocID="{A54146A4-B325-466C-98E3-C833842AD49E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4037DC9-E9C8-47AF-BA40-A6AABDADF3F3}" type="pres">
      <dgm:prSet presAssocID="{A54146A4-B325-466C-98E3-C833842AD49E}" presName="horzTwo" presStyleCnt="0"/>
      <dgm:spPr/>
    </dgm:pt>
  </dgm:ptLst>
  <dgm:cxnLst>
    <dgm:cxn modelId="{4D247716-E79F-4025-985E-3267156DE4BF}" srcId="{A6DD48D7-8EDB-4A23-ACAF-ABC3921B91E5}" destId="{A54146A4-B325-466C-98E3-C833842AD49E}" srcOrd="1" destOrd="0" parTransId="{33CBEFEE-8C89-4336-BBCE-1637ED196750}" sibTransId="{C435C0CB-EBDE-4378-92FD-E242D25E9870}"/>
    <dgm:cxn modelId="{0341D310-11B5-4EE7-8083-0E3B93DE76E2}" type="presOf" srcId="{A6DD48D7-8EDB-4A23-ACAF-ABC3921B91E5}" destId="{C0048511-E095-4DC1-AD6F-BB6D7563EF44}" srcOrd="0" destOrd="0" presId="urn:microsoft.com/office/officeart/2005/8/layout/hierarchy4"/>
    <dgm:cxn modelId="{4E59C616-80CC-40EE-B2BA-7CFB3E75BE25}" srcId="{5CE5FAC6-3A24-4B7F-B82E-326079E24C37}" destId="{A6DD48D7-8EDB-4A23-ACAF-ABC3921B91E5}" srcOrd="0" destOrd="0" parTransId="{1F655319-E716-4171-BEA4-38B0EC2AEB2D}" sibTransId="{772E06C7-ABC9-4FD9-A243-41BBE085DB16}"/>
    <dgm:cxn modelId="{ABEE3CEF-203A-4815-A2CB-71E3F50CE1A0}" type="presOf" srcId="{A54146A4-B325-466C-98E3-C833842AD49E}" destId="{1E5DA2D4-27F1-42B5-BDE6-0D5B67264C00}" srcOrd="0" destOrd="0" presId="urn:microsoft.com/office/officeart/2005/8/layout/hierarchy4"/>
    <dgm:cxn modelId="{11267E1E-25FF-41CF-A50F-FE2199586345}" type="presOf" srcId="{C92A0CB7-5B23-4E35-8B0F-DE8426CE227C}" destId="{0DAAD85F-7E23-4676-BD5E-8F237804A84E}" srcOrd="0" destOrd="0" presId="urn:microsoft.com/office/officeart/2005/8/layout/hierarchy4"/>
    <dgm:cxn modelId="{94AA64F6-D705-42EA-89CE-6B9B45B19C23}" type="presOf" srcId="{64280130-1637-4E2A-9C1D-3D34FB1960BE}" destId="{586B1F9D-30C0-438A-AF79-09437C1642C0}" srcOrd="0" destOrd="0" presId="urn:microsoft.com/office/officeart/2005/8/layout/hierarchy4"/>
    <dgm:cxn modelId="{443DA3B0-8452-42D9-B939-8E355124E408}" type="presOf" srcId="{999F1381-8A4E-44C7-A362-B40D47077A4A}" destId="{1CF11F70-8DE9-4C39-B7D6-4FFC7947CC9C}" srcOrd="0" destOrd="0" presId="urn:microsoft.com/office/officeart/2005/8/layout/hierarchy4"/>
    <dgm:cxn modelId="{6D365581-4C1B-4E37-828B-3C14154DB0A0}" srcId="{A6DD48D7-8EDB-4A23-ACAF-ABC3921B91E5}" destId="{999F1381-8A4E-44C7-A362-B40D47077A4A}" srcOrd="0" destOrd="0" parTransId="{14E4B67E-E2FD-461B-AB60-0AC33F2031EA}" sibTransId="{BEC640C6-6784-4C3F-8630-E822F2B989B1}"/>
    <dgm:cxn modelId="{FA1ED513-3C77-44FB-A697-51FFEA17AB5F}" type="presOf" srcId="{5CE5FAC6-3A24-4B7F-B82E-326079E24C37}" destId="{0C04E3C6-96FA-4C93-8509-1D4976E45B1B}" srcOrd="0" destOrd="0" presId="urn:microsoft.com/office/officeart/2005/8/layout/hierarchy4"/>
    <dgm:cxn modelId="{D975F247-A184-4A14-873D-DB2C443B40B6}" srcId="{C92A0CB7-5B23-4E35-8B0F-DE8426CE227C}" destId="{64280130-1637-4E2A-9C1D-3D34FB1960BE}" srcOrd="0" destOrd="0" parTransId="{0A81CA78-AEFB-4D3B-ACE5-597812DF47FD}" sibTransId="{9A0AFCC1-FC2D-4771-99B5-39C7D273F50F}"/>
    <dgm:cxn modelId="{2C3E74CC-69C3-4681-993C-2A7553DAA648}" srcId="{999F1381-8A4E-44C7-A362-B40D47077A4A}" destId="{C92A0CB7-5B23-4E35-8B0F-DE8426CE227C}" srcOrd="0" destOrd="0" parTransId="{B99330F0-E49A-46CC-84ED-FE17E7331713}" sibTransId="{F6DBB573-B9A1-49C7-BA56-694F4F95BB7C}"/>
    <dgm:cxn modelId="{753FA8E8-81F9-4DE8-93D8-CA93DE319752}" type="presParOf" srcId="{0C04E3C6-96FA-4C93-8509-1D4976E45B1B}" destId="{A7853A66-881D-4FCA-8FA6-404BC2671611}" srcOrd="0" destOrd="0" presId="urn:microsoft.com/office/officeart/2005/8/layout/hierarchy4"/>
    <dgm:cxn modelId="{95EF4991-4E2F-4272-8F9F-997D9716908D}" type="presParOf" srcId="{A7853A66-881D-4FCA-8FA6-404BC2671611}" destId="{C0048511-E095-4DC1-AD6F-BB6D7563EF44}" srcOrd="0" destOrd="0" presId="urn:microsoft.com/office/officeart/2005/8/layout/hierarchy4"/>
    <dgm:cxn modelId="{0BD6CEB2-3D67-4598-AAF1-F905C6ED03D1}" type="presParOf" srcId="{A7853A66-881D-4FCA-8FA6-404BC2671611}" destId="{938593D1-C939-4E8A-A6A6-47F9D340B574}" srcOrd="1" destOrd="0" presId="urn:microsoft.com/office/officeart/2005/8/layout/hierarchy4"/>
    <dgm:cxn modelId="{FBA7A238-2124-47FE-8266-7D03F3015260}" type="presParOf" srcId="{A7853A66-881D-4FCA-8FA6-404BC2671611}" destId="{2A824E1D-9551-48C9-BEA5-DACA0CA55E33}" srcOrd="2" destOrd="0" presId="urn:microsoft.com/office/officeart/2005/8/layout/hierarchy4"/>
    <dgm:cxn modelId="{B2BF8AEC-0F0E-4777-85E9-A4EFD16176FF}" type="presParOf" srcId="{2A824E1D-9551-48C9-BEA5-DACA0CA55E33}" destId="{FE183A18-2C35-4B09-AF24-D38983F16FDE}" srcOrd="0" destOrd="0" presId="urn:microsoft.com/office/officeart/2005/8/layout/hierarchy4"/>
    <dgm:cxn modelId="{E70379A7-F728-4C88-9F2E-375ADC8ED02A}" type="presParOf" srcId="{FE183A18-2C35-4B09-AF24-D38983F16FDE}" destId="{1CF11F70-8DE9-4C39-B7D6-4FFC7947CC9C}" srcOrd="0" destOrd="0" presId="urn:microsoft.com/office/officeart/2005/8/layout/hierarchy4"/>
    <dgm:cxn modelId="{0978C10D-6FAE-4145-B983-CD94AE6C6ABC}" type="presParOf" srcId="{FE183A18-2C35-4B09-AF24-D38983F16FDE}" destId="{C188E4FA-6A88-4E4B-BF14-06DA346257EF}" srcOrd="1" destOrd="0" presId="urn:microsoft.com/office/officeart/2005/8/layout/hierarchy4"/>
    <dgm:cxn modelId="{6F2D41CF-9C1D-4B11-A6BE-7150CBD6F8B9}" type="presParOf" srcId="{FE183A18-2C35-4B09-AF24-D38983F16FDE}" destId="{CD0F3552-5CFE-48D6-822C-EA9CF10B1398}" srcOrd="2" destOrd="0" presId="urn:microsoft.com/office/officeart/2005/8/layout/hierarchy4"/>
    <dgm:cxn modelId="{269FE3FF-8343-4ED3-9C1C-352DD2159AF0}" type="presParOf" srcId="{CD0F3552-5CFE-48D6-822C-EA9CF10B1398}" destId="{36C1F038-643D-4830-A6C6-77D118C946E8}" srcOrd="0" destOrd="0" presId="urn:microsoft.com/office/officeart/2005/8/layout/hierarchy4"/>
    <dgm:cxn modelId="{6823B16D-6D7B-47F8-8B91-2D28C6671FFF}" type="presParOf" srcId="{36C1F038-643D-4830-A6C6-77D118C946E8}" destId="{0DAAD85F-7E23-4676-BD5E-8F237804A84E}" srcOrd="0" destOrd="0" presId="urn:microsoft.com/office/officeart/2005/8/layout/hierarchy4"/>
    <dgm:cxn modelId="{0FDEBD96-0C1B-40D7-AE1A-CA3C0A47D1D1}" type="presParOf" srcId="{36C1F038-643D-4830-A6C6-77D118C946E8}" destId="{403610B9-DFF9-40A1-BC47-05ABC57F7077}" srcOrd="1" destOrd="0" presId="urn:microsoft.com/office/officeart/2005/8/layout/hierarchy4"/>
    <dgm:cxn modelId="{55B68813-F395-49B0-98AC-7BE033388048}" type="presParOf" srcId="{36C1F038-643D-4830-A6C6-77D118C946E8}" destId="{FC948B74-018A-4268-9E2A-372B34F5C672}" srcOrd="2" destOrd="0" presId="urn:microsoft.com/office/officeart/2005/8/layout/hierarchy4"/>
    <dgm:cxn modelId="{6A016721-D4CE-4FDB-81E6-C823251975A0}" type="presParOf" srcId="{FC948B74-018A-4268-9E2A-372B34F5C672}" destId="{59269FEE-DE3A-4343-8516-C0ECF8D81004}" srcOrd="0" destOrd="0" presId="urn:microsoft.com/office/officeart/2005/8/layout/hierarchy4"/>
    <dgm:cxn modelId="{5D156A37-A4DF-4812-B5C2-F25ED9028051}" type="presParOf" srcId="{59269FEE-DE3A-4343-8516-C0ECF8D81004}" destId="{586B1F9D-30C0-438A-AF79-09437C1642C0}" srcOrd="0" destOrd="0" presId="urn:microsoft.com/office/officeart/2005/8/layout/hierarchy4"/>
    <dgm:cxn modelId="{B6CB4561-AD08-4481-B94F-A1096B2261B2}" type="presParOf" srcId="{59269FEE-DE3A-4343-8516-C0ECF8D81004}" destId="{0E2944B8-CC3D-459C-B8B4-5C661CD3E34C}" srcOrd="1" destOrd="0" presId="urn:microsoft.com/office/officeart/2005/8/layout/hierarchy4"/>
    <dgm:cxn modelId="{4A923CF6-E2D9-467A-9DAE-65BC1CC5E9F1}" type="presParOf" srcId="{2A824E1D-9551-48C9-BEA5-DACA0CA55E33}" destId="{7AAF8177-683A-40D5-A198-B81839B52808}" srcOrd="1" destOrd="0" presId="urn:microsoft.com/office/officeart/2005/8/layout/hierarchy4"/>
    <dgm:cxn modelId="{62B00DC7-EF1D-445E-8456-E4E9133586A2}" type="presParOf" srcId="{2A824E1D-9551-48C9-BEA5-DACA0CA55E33}" destId="{4733387F-7D33-42EB-ACCA-547249384EFB}" srcOrd="2" destOrd="0" presId="urn:microsoft.com/office/officeart/2005/8/layout/hierarchy4"/>
    <dgm:cxn modelId="{B1A53C15-8B1E-4EF2-9FAF-93406B7BD1F0}" type="presParOf" srcId="{4733387F-7D33-42EB-ACCA-547249384EFB}" destId="{1E5DA2D4-27F1-42B5-BDE6-0D5B67264C00}" srcOrd="0" destOrd="0" presId="urn:microsoft.com/office/officeart/2005/8/layout/hierarchy4"/>
    <dgm:cxn modelId="{AFC58E69-953D-4C35-9174-F15E99D7C410}" type="presParOf" srcId="{4733387F-7D33-42EB-ACCA-547249384EFB}" destId="{74037DC9-E9C8-47AF-BA40-A6AABDADF3F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CE5FAC6-3A24-4B7F-B82E-326079E24C37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6DD48D7-8EDB-4A23-ACAF-ABC3921B91E5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E3434"/>
        </a:solidFill>
        <a:ln>
          <a:noFill/>
        </a:ln>
      </dgm:spPr>
      <dgm:t>
        <a:bodyPr/>
        <a:lstStyle/>
        <a:p>
          <a:r>
            <a:rPr lang="es-ES" b="1" dirty="0" smtClean="0"/>
            <a:t>Nodo académico</a:t>
          </a:r>
          <a:endParaRPr lang="es-ES" b="1" dirty="0"/>
        </a:p>
      </dgm:t>
    </dgm:pt>
    <dgm:pt modelId="{1F655319-E716-4171-BEA4-38B0EC2AEB2D}" type="parTrans" cxnId="{4E59C616-80CC-40EE-B2BA-7CFB3E75BE25}">
      <dgm:prSet/>
      <dgm:spPr/>
      <dgm:t>
        <a:bodyPr/>
        <a:lstStyle/>
        <a:p>
          <a:endParaRPr lang="es-ES"/>
        </a:p>
      </dgm:t>
    </dgm:pt>
    <dgm:pt modelId="{772E06C7-ABC9-4FD9-A243-41BBE085DB16}" type="sibTrans" cxnId="{4E59C616-80CC-40EE-B2BA-7CFB3E75BE25}">
      <dgm:prSet/>
      <dgm:spPr/>
      <dgm:t>
        <a:bodyPr/>
        <a:lstStyle/>
        <a:p>
          <a:endParaRPr lang="es-ES"/>
        </a:p>
      </dgm:t>
    </dgm:pt>
    <dgm:pt modelId="{999F1381-8A4E-44C7-A362-B40D47077A4A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Gazebo</a:t>
          </a:r>
          <a:endParaRPr lang="es-ES" b="1" dirty="0"/>
        </a:p>
      </dgm:t>
    </dgm:pt>
    <dgm:pt modelId="{14E4B67E-E2FD-461B-AB60-0AC33F2031EA}" type="parTrans" cxnId="{6D365581-4C1B-4E37-828B-3C14154DB0A0}">
      <dgm:prSet/>
      <dgm:spPr/>
      <dgm:t>
        <a:bodyPr/>
        <a:lstStyle/>
        <a:p>
          <a:endParaRPr lang="es-ES"/>
        </a:p>
      </dgm:t>
    </dgm:pt>
    <dgm:pt modelId="{BEC640C6-6784-4C3F-8630-E822F2B989B1}" type="sibTrans" cxnId="{6D365581-4C1B-4E37-828B-3C14154DB0A0}">
      <dgm:prSet/>
      <dgm:spPr/>
      <dgm:t>
        <a:bodyPr/>
        <a:lstStyle/>
        <a:p>
          <a:endParaRPr lang="es-ES"/>
        </a:p>
      </dgm:t>
    </dgm:pt>
    <dgm:pt modelId="{C92A0CB7-5B23-4E35-8B0F-DE8426CE227C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Escenario</a:t>
          </a:r>
          <a:endParaRPr lang="es-ES" b="1" dirty="0"/>
        </a:p>
      </dgm:t>
    </dgm:pt>
    <dgm:pt modelId="{B99330F0-E49A-46CC-84ED-FE17E7331713}" type="parTrans" cxnId="{2C3E74CC-69C3-4681-993C-2A7553DAA648}">
      <dgm:prSet/>
      <dgm:spPr/>
      <dgm:t>
        <a:bodyPr/>
        <a:lstStyle/>
        <a:p>
          <a:endParaRPr lang="es-ES"/>
        </a:p>
      </dgm:t>
    </dgm:pt>
    <dgm:pt modelId="{F6DBB573-B9A1-49C7-BA56-694F4F95BB7C}" type="sibTrans" cxnId="{2C3E74CC-69C3-4681-993C-2A7553DAA648}">
      <dgm:prSet/>
      <dgm:spPr/>
      <dgm:t>
        <a:bodyPr/>
        <a:lstStyle/>
        <a:p>
          <a:endParaRPr lang="es-ES"/>
        </a:p>
      </dgm:t>
    </dgm:pt>
    <dgm:pt modelId="{A54146A4-B325-466C-98E3-C833842AD49E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Interfaz gráfica</a:t>
          </a:r>
          <a:endParaRPr lang="es-ES" b="1" dirty="0"/>
        </a:p>
      </dgm:t>
    </dgm:pt>
    <dgm:pt modelId="{33CBEFEE-8C89-4336-BBCE-1637ED196750}" type="parTrans" cxnId="{4D247716-E79F-4025-985E-3267156DE4BF}">
      <dgm:prSet/>
      <dgm:spPr/>
      <dgm:t>
        <a:bodyPr/>
        <a:lstStyle/>
        <a:p>
          <a:endParaRPr lang="es-ES"/>
        </a:p>
      </dgm:t>
    </dgm:pt>
    <dgm:pt modelId="{C435C0CB-EBDE-4378-92FD-E242D25E9870}" type="sibTrans" cxnId="{4D247716-E79F-4025-985E-3267156DE4BF}">
      <dgm:prSet/>
      <dgm:spPr/>
      <dgm:t>
        <a:bodyPr/>
        <a:lstStyle/>
        <a:p>
          <a:endParaRPr lang="es-ES"/>
        </a:p>
      </dgm:t>
    </dgm:pt>
    <dgm:pt modelId="{B71979B6-4F49-4ADD-B4A3-32BA9D122EFD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Dron</a:t>
          </a:r>
          <a:endParaRPr lang="es-ES" b="1" dirty="0"/>
        </a:p>
      </dgm:t>
    </dgm:pt>
    <dgm:pt modelId="{EF7DEC39-CCD5-45C4-8C8D-910FE409113C}" type="parTrans" cxnId="{5F282725-68F3-4FC0-8ED8-CF1990815596}">
      <dgm:prSet/>
      <dgm:spPr/>
      <dgm:t>
        <a:bodyPr/>
        <a:lstStyle/>
        <a:p>
          <a:endParaRPr lang="es-ES"/>
        </a:p>
      </dgm:t>
    </dgm:pt>
    <dgm:pt modelId="{4223A230-21E8-4CA4-87CE-A7B0688868B0}" type="sibTrans" cxnId="{5F282725-68F3-4FC0-8ED8-CF1990815596}">
      <dgm:prSet/>
      <dgm:spPr/>
      <dgm:t>
        <a:bodyPr/>
        <a:lstStyle/>
        <a:p>
          <a:endParaRPr lang="es-ES"/>
        </a:p>
      </dgm:t>
    </dgm:pt>
    <dgm:pt modelId="{1F542998-957E-48B6-B6CD-0D0303D65755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dirty="0" smtClean="0"/>
            <a:t>Algoritmo</a:t>
          </a:r>
          <a:endParaRPr lang="es-ES" b="1" dirty="0"/>
        </a:p>
      </dgm:t>
    </dgm:pt>
    <dgm:pt modelId="{0CB45653-72EF-42AF-B463-1473963A92EA}" type="parTrans" cxnId="{9F8CEC95-CC75-46B5-8BC4-A7FD31F91FA4}">
      <dgm:prSet/>
      <dgm:spPr/>
      <dgm:t>
        <a:bodyPr/>
        <a:lstStyle/>
        <a:p>
          <a:endParaRPr lang="es-ES"/>
        </a:p>
      </dgm:t>
    </dgm:pt>
    <dgm:pt modelId="{7E77A71D-C95B-454C-8FD6-B76388D8249E}" type="sibTrans" cxnId="{9F8CEC95-CC75-46B5-8BC4-A7FD31F91FA4}">
      <dgm:prSet/>
      <dgm:spPr/>
      <dgm:t>
        <a:bodyPr/>
        <a:lstStyle/>
        <a:p>
          <a:endParaRPr lang="es-ES"/>
        </a:p>
      </dgm:t>
    </dgm:pt>
    <dgm:pt modelId="{3D769745-1991-4250-8DDF-3735C47715E3}">
      <dgm:prSet phldrT="[Texto]"/>
      <dgm:spPr>
        <a:solidFill>
          <a:srgbClr val="FE3434"/>
        </a:solidFill>
      </dgm:spPr>
      <dgm:t>
        <a:bodyPr/>
        <a:lstStyle/>
        <a:p>
          <a:r>
            <a:rPr lang="es-ES" b="1" smtClean="0"/>
            <a:t>Sensores / Actuadores</a:t>
          </a:r>
          <a:endParaRPr lang="es-ES" b="1" dirty="0"/>
        </a:p>
      </dgm:t>
    </dgm:pt>
    <dgm:pt modelId="{79620906-9DFD-44BF-BD2C-ECBF078DDCBE}" type="parTrans" cxnId="{ABD94F7A-63EB-43B6-9F42-CC0EF3EE0A8B}">
      <dgm:prSet/>
      <dgm:spPr/>
      <dgm:t>
        <a:bodyPr/>
        <a:lstStyle/>
        <a:p>
          <a:endParaRPr lang="es-ES"/>
        </a:p>
      </dgm:t>
    </dgm:pt>
    <dgm:pt modelId="{17C276F4-4978-48A3-A01B-286E6ED8F1EA}" type="sibTrans" cxnId="{ABD94F7A-63EB-43B6-9F42-CC0EF3EE0A8B}">
      <dgm:prSet/>
      <dgm:spPr/>
      <dgm:t>
        <a:bodyPr/>
        <a:lstStyle/>
        <a:p>
          <a:endParaRPr lang="es-ES"/>
        </a:p>
      </dgm:t>
    </dgm:pt>
    <dgm:pt modelId="{0C04E3C6-96FA-4C93-8509-1D4976E45B1B}" type="pres">
      <dgm:prSet presAssocID="{5CE5FAC6-3A24-4B7F-B82E-326079E24C3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A7853A66-881D-4FCA-8FA6-404BC2671611}" type="pres">
      <dgm:prSet presAssocID="{A6DD48D7-8EDB-4A23-ACAF-ABC3921B91E5}" presName="vertOne" presStyleCnt="0"/>
      <dgm:spPr/>
    </dgm:pt>
    <dgm:pt modelId="{C0048511-E095-4DC1-AD6F-BB6D7563EF44}" type="pres">
      <dgm:prSet presAssocID="{A6DD48D7-8EDB-4A23-ACAF-ABC3921B91E5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38593D1-C939-4E8A-A6A6-47F9D340B574}" type="pres">
      <dgm:prSet presAssocID="{A6DD48D7-8EDB-4A23-ACAF-ABC3921B91E5}" presName="parTransOne" presStyleCnt="0"/>
      <dgm:spPr/>
    </dgm:pt>
    <dgm:pt modelId="{2A824E1D-9551-48C9-BEA5-DACA0CA55E33}" type="pres">
      <dgm:prSet presAssocID="{A6DD48D7-8EDB-4A23-ACAF-ABC3921B91E5}" presName="horzOne" presStyleCnt="0"/>
      <dgm:spPr/>
    </dgm:pt>
    <dgm:pt modelId="{FE183A18-2C35-4B09-AF24-D38983F16FDE}" type="pres">
      <dgm:prSet presAssocID="{999F1381-8A4E-44C7-A362-B40D47077A4A}" presName="vertTwo" presStyleCnt="0"/>
      <dgm:spPr/>
    </dgm:pt>
    <dgm:pt modelId="{1CF11F70-8DE9-4C39-B7D6-4FFC7947CC9C}" type="pres">
      <dgm:prSet presAssocID="{999F1381-8A4E-44C7-A362-B40D47077A4A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188E4FA-6A88-4E4B-BF14-06DA346257EF}" type="pres">
      <dgm:prSet presAssocID="{999F1381-8A4E-44C7-A362-B40D47077A4A}" presName="parTransTwo" presStyleCnt="0"/>
      <dgm:spPr/>
    </dgm:pt>
    <dgm:pt modelId="{CD0F3552-5CFE-48D6-822C-EA9CF10B1398}" type="pres">
      <dgm:prSet presAssocID="{999F1381-8A4E-44C7-A362-B40D47077A4A}" presName="horzTwo" presStyleCnt="0"/>
      <dgm:spPr/>
    </dgm:pt>
    <dgm:pt modelId="{36C1F038-643D-4830-A6C6-77D118C946E8}" type="pres">
      <dgm:prSet presAssocID="{C92A0CB7-5B23-4E35-8B0F-DE8426CE227C}" presName="vertThree" presStyleCnt="0"/>
      <dgm:spPr/>
    </dgm:pt>
    <dgm:pt modelId="{0DAAD85F-7E23-4676-BD5E-8F237804A84E}" type="pres">
      <dgm:prSet presAssocID="{C92A0CB7-5B23-4E35-8B0F-DE8426CE227C}" presName="txThree" presStyleLbl="node3" presStyleIdx="0" presStyleCnt="1" custLinFactNeighborX="-77" custLinFactNeighborY="206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FBD3887-8582-46B7-BBCB-E0411F69A775}" type="pres">
      <dgm:prSet presAssocID="{C92A0CB7-5B23-4E35-8B0F-DE8426CE227C}" presName="parTransThree" presStyleCnt="0"/>
      <dgm:spPr/>
    </dgm:pt>
    <dgm:pt modelId="{FC948B74-018A-4268-9E2A-372B34F5C672}" type="pres">
      <dgm:prSet presAssocID="{C92A0CB7-5B23-4E35-8B0F-DE8426CE227C}" presName="horzThree" presStyleCnt="0"/>
      <dgm:spPr/>
    </dgm:pt>
    <dgm:pt modelId="{3CA22667-C284-42A3-84AF-EE3BC396AE3F}" type="pres">
      <dgm:prSet presAssocID="{B71979B6-4F49-4ADD-B4A3-32BA9D122EFD}" presName="vertFour" presStyleCnt="0">
        <dgm:presLayoutVars>
          <dgm:chPref val="3"/>
        </dgm:presLayoutVars>
      </dgm:prSet>
      <dgm:spPr/>
    </dgm:pt>
    <dgm:pt modelId="{B2C43E59-BB09-4E10-B976-A361610F7C99}" type="pres">
      <dgm:prSet presAssocID="{B71979B6-4F49-4ADD-B4A3-32BA9D122EFD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A89E767-D6BD-41FE-BE94-7A46C86C85F8}" type="pres">
      <dgm:prSet presAssocID="{B71979B6-4F49-4ADD-B4A3-32BA9D122EFD}" presName="horzFour" presStyleCnt="0"/>
      <dgm:spPr/>
    </dgm:pt>
    <dgm:pt modelId="{24C59C0E-C390-40C1-A697-8378B73C78D9}" type="pres">
      <dgm:prSet presAssocID="{4223A230-21E8-4CA4-87CE-A7B0688868B0}" presName="sibSpaceFour" presStyleCnt="0"/>
      <dgm:spPr/>
    </dgm:pt>
    <dgm:pt modelId="{3A4BF888-17AD-413A-B3D0-03E5B68C2B86}" type="pres">
      <dgm:prSet presAssocID="{3D769745-1991-4250-8DDF-3735C47715E3}" presName="vertFour" presStyleCnt="0">
        <dgm:presLayoutVars>
          <dgm:chPref val="3"/>
        </dgm:presLayoutVars>
      </dgm:prSet>
      <dgm:spPr/>
    </dgm:pt>
    <dgm:pt modelId="{224A6D30-4566-4AFC-9BAF-8C41F3A0B773}" type="pres">
      <dgm:prSet presAssocID="{3D769745-1991-4250-8DDF-3735C47715E3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421FC82-7E4E-4C9D-A546-2E8E8DDDB2C6}" type="pres">
      <dgm:prSet presAssocID="{3D769745-1991-4250-8DDF-3735C47715E3}" presName="horzFour" presStyleCnt="0"/>
      <dgm:spPr/>
    </dgm:pt>
    <dgm:pt modelId="{7AAF8177-683A-40D5-A198-B81839B52808}" type="pres">
      <dgm:prSet presAssocID="{BEC640C6-6784-4C3F-8630-E822F2B989B1}" presName="sibSpaceTwo" presStyleCnt="0"/>
      <dgm:spPr/>
    </dgm:pt>
    <dgm:pt modelId="{4733387F-7D33-42EB-ACCA-547249384EFB}" type="pres">
      <dgm:prSet presAssocID="{A54146A4-B325-466C-98E3-C833842AD49E}" presName="vertTwo" presStyleCnt="0"/>
      <dgm:spPr/>
    </dgm:pt>
    <dgm:pt modelId="{1E5DA2D4-27F1-42B5-BDE6-0D5B67264C00}" type="pres">
      <dgm:prSet presAssocID="{A54146A4-B325-466C-98E3-C833842AD49E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4037DC9-E9C8-47AF-BA40-A6AABDADF3F3}" type="pres">
      <dgm:prSet presAssocID="{A54146A4-B325-466C-98E3-C833842AD49E}" presName="horzTwo" presStyleCnt="0"/>
      <dgm:spPr/>
    </dgm:pt>
    <dgm:pt modelId="{DB823264-F39A-413F-8902-27B88F522CF6}" type="pres">
      <dgm:prSet presAssocID="{C435C0CB-EBDE-4378-92FD-E242D25E9870}" presName="sibSpaceTwo" presStyleCnt="0"/>
      <dgm:spPr/>
    </dgm:pt>
    <dgm:pt modelId="{741F2AAF-C3AD-40E3-A652-7C2D0B5CDEB3}" type="pres">
      <dgm:prSet presAssocID="{1F542998-957E-48B6-B6CD-0D0303D65755}" presName="vertTwo" presStyleCnt="0"/>
      <dgm:spPr/>
    </dgm:pt>
    <dgm:pt modelId="{86A5BECE-AC4E-4219-9711-3CC4DDBFECF8}" type="pres">
      <dgm:prSet presAssocID="{1F542998-957E-48B6-B6CD-0D0303D65755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F4F61C6-587F-4CAC-A672-1AD8261C40DC}" type="pres">
      <dgm:prSet presAssocID="{1F542998-957E-48B6-B6CD-0D0303D65755}" presName="horzTwo" presStyleCnt="0"/>
      <dgm:spPr/>
    </dgm:pt>
  </dgm:ptLst>
  <dgm:cxnLst>
    <dgm:cxn modelId="{4D247716-E79F-4025-985E-3267156DE4BF}" srcId="{A6DD48D7-8EDB-4A23-ACAF-ABC3921B91E5}" destId="{A54146A4-B325-466C-98E3-C833842AD49E}" srcOrd="1" destOrd="0" parTransId="{33CBEFEE-8C89-4336-BBCE-1637ED196750}" sibTransId="{C435C0CB-EBDE-4378-92FD-E242D25E9870}"/>
    <dgm:cxn modelId="{0341D310-11B5-4EE7-8083-0E3B93DE76E2}" type="presOf" srcId="{A6DD48D7-8EDB-4A23-ACAF-ABC3921B91E5}" destId="{C0048511-E095-4DC1-AD6F-BB6D7563EF44}" srcOrd="0" destOrd="0" presId="urn:microsoft.com/office/officeart/2005/8/layout/hierarchy4"/>
    <dgm:cxn modelId="{4E59C616-80CC-40EE-B2BA-7CFB3E75BE25}" srcId="{5CE5FAC6-3A24-4B7F-B82E-326079E24C37}" destId="{A6DD48D7-8EDB-4A23-ACAF-ABC3921B91E5}" srcOrd="0" destOrd="0" parTransId="{1F655319-E716-4171-BEA4-38B0EC2AEB2D}" sibTransId="{772E06C7-ABC9-4FD9-A243-41BBE085DB16}"/>
    <dgm:cxn modelId="{ABEE3CEF-203A-4815-A2CB-71E3F50CE1A0}" type="presOf" srcId="{A54146A4-B325-466C-98E3-C833842AD49E}" destId="{1E5DA2D4-27F1-42B5-BDE6-0D5B67264C00}" srcOrd="0" destOrd="0" presId="urn:microsoft.com/office/officeart/2005/8/layout/hierarchy4"/>
    <dgm:cxn modelId="{5F282725-68F3-4FC0-8ED8-CF1990815596}" srcId="{C92A0CB7-5B23-4E35-8B0F-DE8426CE227C}" destId="{B71979B6-4F49-4ADD-B4A3-32BA9D122EFD}" srcOrd="0" destOrd="0" parTransId="{EF7DEC39-CCD5-45C4-8C8D-910FE409113C}" sibTransId="{4223A230-21E8-4CA4-87CE-A7B0688868B0}"/>
    <dgm:cxn modelId="{11267E1E-25FF-41CF-A50F-FE2199586345}" type="presOf" srcId="{C92A0CB7-5B23-4E35-8B0F-DE8426CE227C}" destId="{0DAAD85F-7E23-4676-BD5E-8F237804A84E}" srcOrd="0" destOrd="0" presId="urn:microsoft.com/office/officeart/2005/8/layout/hierarchy4"/>
    <dgm:cxn modelId="{443DA3B0-8452-42D9-B939-8E355124E408}" type="presOf" srcId="{999F1381-8A4E-44C7-A362-B40D47077A4A}" destId="{1CF11F70-8DE9-4C39-B7D6-4FFC7947CC9C}" srcOrd="0" destOrd="0" presId="urn:microsoft.com/office/officeart/2005/8/layout/hierarchy4"/>
    <dgm:cxn modelId="{ABD94F7A-63EB-43B6-9F42-CC0EF3EE0A8B}" srcId="{C92A0CB7-5B23-4E35-8B0F-DE8426CE227C}" destId="{3D769745-1991-4250-8DDF-3735C47715E3}" srcOrd="1" destOrd="0" parTransId="{79620906-9DFD-44BF-BD2C-ECBF078DDCBE}" sibTransId="{17C276F4-4978-48A3-A01B-286E6ED8F1EA}"/>
    <dgm:cxn modelId="{C6DD259A-E810-41DE-BCFA-B537BB9DB769}" type="presOf" srcId="{B71979B6-4F49-4ADD-B4A3-32BA9D122EFD}" destId="{B2C43E59-BB09-4E10-B976-A361610F7C99}" srcOrd="0" destOrd="0" presId="urn:microsoft.com/office/officeart/2005/8/layout/hierarchy4"/>
    <dgm:cxn modelId="{BA0490C2-4DC3-4D52-BC97-7BEBD3BD5E01}" type="presOf" srcId="{3D769745-1991-4250-8DDF-3735C47715E3}" destId="{224A6D30-4566-4AFC-9BAF-8C41F3A0B773}" srcOrd="0" destOrd="0" presId="urn:microsoft.com/office/officeart/2005/8/layout/hierarchy4"/>
    <dgm:cxn modelId="{6D365581-4C1B-4E37-828B-3C14154DB0A0}" srcId="{A6DD48D7-8EDB-4A23-ACAF-ABC3921B91E5}" destId="{999F1381-8A4E-44C7-A362-B40D47077A4A}" srcOrd="0" destOrd="0" parTransId="{14E4B67E-E2FD-461B-AB60-0AC33F2031EA}" sibTransId="{BEC640C6-6784-4C3F-8630-E822F2B989B1}"/>
    <dgm:cxn modelId="{FA1ED513-3C77-44FB-A697-51FFEA17AB5F}" type="presOf" srcId="{5CE5FAC6-3A24-4B7F-B82E-326079E24C37}" destId="{0C04E3C6-96FA-4C93-8509-1D4976E45B1B}" srcOrd="0" destOrd="0" presId="urn:microsoft.com/office/officeart/2005/8/layout/hierarchy4"/>
    <dgm:cxn modelId="{9F8CEC95-CC75-46B5-8BC4-A7FD31F91FA4}" srcId="{A6DD48D7-8EDB-4A23-ACAF-ABC3921B91E5}" destId="{1F542998-957E-48B6-B6CD-0D0303D65755}" srcOrd="2" destOrd="0" parTransId="{0CB45653-72EF-42AF-B463-1473963A92EA}" sibTransId="{7E77A71D-C95B-454C-8FD6-B76388D8249E}"/>
    <dgm:cxn modelId="{2C3E74CC-69C3-4681-993C-2A7553DAA648}" srcId="{999F1381-8A4E-44C7-A362-B40D47077A4A}" destId="{C92A0CB7-5B23-4E35-8B0F-DE8426CE227C}" srcOrd="0" destOrd="0" parTransId="{B99330F0-E49A-46CC-84ED-FE17E7331713}" sibTransId="{F6DBB573-B9A1-49C7-BA56-694F4F95BB7C}"/>
    <dgm:cxn modelId="{F20541EE-D97E-4489-9272-036AF383A97D}" type="presOf" srcId="{1F542998-957E-48B6-B6CD-0D0303D65755}" destId="{86A5BECE-AC4E-4219-9711-3CC4DDBFECF8}" srcOrd="0" destOrd="0" presId="urn:microsoft.com/office/officeart/2005/8/layout/hierarchy4"/>
    <dgm:cxn modelId="{753FA8E8-81F9-4DE8-93D8-CA93DE319752}" type="presParOf" srcId="{0C04E3C6-96FA-4C93-8509-1D4976E45B1B}" destId="{A7853A66-881D-4FCA-8FA6-404BC2671611}" srcOrd="0" destOrd="0" presId="urn:microsoft.com/office/officeart/2005/8/layout/hierarchy4"/>
    <dgm:cxn modelId="{95EF4991-4E2F-4272-8F9F-997D9716908D}" type="presParOf" srcId="{A7853A66-881D-4FCA-8FA6-404BC2671611}" destId="{C0048511-E095-4DC1-AD6F-BB6D7563EF44}" srcOrd="0" destOrd="0" presId="urn:microsoft.com/office/officeart/2005/8/layout/hierarchy4"/>
    <dgm:cxn modelId="{0BD6CEB2-3D67-4598-AAF1-F905C6ED03D1}" type="presParOf" srcId="{A7853A66-881D-4FCA-8FA6-404BC2671611}" destId="{938593D1-C939-4E8A-A6A6-47F9D340B574}" srcOrd="1" destOrd="0" presId="urn:microsoft.com/office/officeart/2005/8/layout/hierarchy4"/>
    <dgm:cxn modelId="{FBA7A238-2124-47FE-8266-7D03F3015260}" type="presParOf" srcId="{A7853A66-881D-4FCA-8FA6-404BC2671611}" destId="{2A824E1D-9551-48C9-BEA5-DACA0CA55E33}" srcOrd="2" destOrd="0" presId="urn:microsoft.com/office/officeart/2005/8/layout/hierarchy4"/>
    <dgm:cxn modelId="{B2BF8AEC-0F0E-4777-85E9-A4EFD16176FF}" type="presParOf" srcId="{2A824E1D-9551-48C9-BEA5-DACA0CA55E33}" destId="{FE183A18-2C35-4B09-AF24-D38983F16FDE}" srcOrd="0" destOrd="0" presId="urn:microsoft.com/office/officeart/2005/8/layout/hierarchy4"/>
    <dgm:cxn modelId="{E70379A7-F728-4C88-9F2E-375ADC8ED02A}" type="presParOf" srcId="{FE183A18-2C35-4B09-AF24-D38983F16FDE}" destId="{1CF11F70-8DE9-4C39-B7D6-4FFC7947CC9C}" srcOrd="0" destOrd="0" presId="urn:microsoft.com/office/officeart/2005/8/layout/hierarchy4"/>
    <dgm:cxn modelId="{0978C10D-6FAE-4145-B983-CD94AE6C6ABC}" type="presParOf" srcId="{FE183A18-2C35-4B09-AF24-D38983F16FDE}" destId="{C188E4FA-6A88-4E4B-BF14-06DA346257EF}" srcOrd="1" destOrd="0" presId="urn:microsoft.com/office/officeart/2005/8/layout/hierarchy4"/>
    <dgm:cxn modelId="{6F2D41CF-9C1D-4B11-A6BE-7150CBD6F8B9}" type="presParOf" srcId="{FE183A18-2C35-4B09-AF24-D38983F16FDE}" destId="{CD0F3552-5CFE-48D6-822C-EA9CF10B1398}" srcOrd="2" destOrd="0" presId="urn:microsoft.com/office/officeart/2005/8/layout/hierarchy4"/>
    <dgm:cxn modelId="{269FE3FF-8343-4ED3-9C1C-352DD2159AF0}" type="presParOf" srcId="{CD0F3552-5CFE-48D6-822C-EA9CF10B1398}" destId="{36C1F038-643D-4830-A6C6-77D118C946E8}" srcOrd="0" destOrd="0" presId="urn:microsoft.com/office/officeart/2005/8/layout/hierarchy4"/>
    <dgm:cxn modelId="{6823B16D-6D7B-47F8-8B91-2D28C6671FFF}" type="presParOf" srcId="{36C1F038-643D-4830-A6C6-77D118C946E8}" destId="{0DAAD85F-7E23-4676-BD5E-8F237804A84E}" srcOrd="0" destOrd="0" presId="urn:microsoft.com/office/officeart/2005/8/layout/hierarchy4"/>
    <dgm:cxn modelId="{583BDB7A-2B88-4DAF-8C70-AAD6278A5B45}" type="presParOf" srcId="{36C1F038-643D-4830-A6C6-77D118C946E8}" destId="{4FBD3887-8582-46B7-BBCB-E0411F69A775}" srcOrd="1" destOrd="0" presId="urn:microsoft.com/office/officeart/2005/8/layout/hierarchy4"/>
    <dgm:cxn modelId="{55B68813-F395-49B0-98AC-7BE033388048}" type="presParOf" srcId="{36C1F038-643D-4830-A6C6-77D118C946E8}" destId="{FC948B74-018A-4268-9E2A-372B34F5C672}" srcOrd="2" destOrd="0" presId="urn:microsoft.com/office/officeart/2005/8/layout/hierarchy4"/>
    <dgm:cxn modelId="{9C905B67-0D5E-4D78-9451-8736A871D744}" type="presParOf" srcId="{FC948B74-018A-4268-9E2A-372B34F5C672}" destId="{3CA22667-C284-42A3-84AF-EE3BC396AE3F}" srcOrd="0" destOrd="0" presId="urn:microsoft.com/office/officeart/2005/8/layout/hierarchy4"/>
    <dgm:cxn modelId="{56A57AAF-49A6-4DE7-8F0D-28D17ECF3FDE}" type="presParOf" srcId="{3CA22667-C284-42A3-84AF-EE3BC396AE3F}" destId="{B2C43E59-BB09-4E10-B976-A361610F7C99}" srcOrd="0" destOrd="0" presId="urn:microsoft.com/office/officeart/2005/8/layout/hierarchy4"/>
    <dgm:cxn modelId="{C475E0CA-A9E8-431B-ADF0-C5FE713C5752}" type="presParOf" srcId="{3CA22667-C284-42A3-84AF-EE3BC396AE3F}" destId="{8A89E767-D6BD-41FE-BE94-7A46C86C85F8}" srcOrd="1" destOrd="0" presId="urn:microsoft.com/office/officeart/2005/8/layout/hierarchy4"/>
    <dgm:cxn modelId="{61699D52-E16C-4B4A-9556-4FFE77871FF2}" type="presParOf" srcId="{FC948B74-018A-4268-9E2A-372B34F5C672}" destId="{24C59C0E-C390-40C1-A697-8378B73C78D9}" srcOrd="1" destOrd="0" presId="urn:microsoft.com/office/officeart/2005/8/layout/hierarchy4"/>
    <dgm:cxn modelId="{E04C79D4-E201-4A52-9974-25DF3EB3E01A}" type="presParOf" srcId="{FC948B74-018A-4268-9E2A-372B34F5C672}" destId="{3A4BF888-17AD-413A-B3D0-03E5B68C2B86}" srcOrd="2" destOrd="0" presId="urn:microsoft.com/office/officeart/2005/8/layout/hierarchy4"/>
    <dgm:cxn modelId="{354EE364-DB1C-416D-A0C1-5A9CBA7D25E9}" type="presParOf" srcId="{3A4BF888-17AD-413A-B3D0-03E5B68C2B86}" destId="{224A6D30-4566-4AFC-9BAF-8C41F3A0B773}" srcOrd="0" destOrd="0" presId="urn:microsoft.com/office/officeart/2005/8/layout/hierarchy4"/>
    <dgm:cxn modelId="{E93B5A5D-92D2-4750-BBF0-C8B255C34EF8}" type="presParOf" srcId="{3A4BF888-17AD-413A-B3D0-03E5B68C2B86}" destId="{1421FC82-7E4E-4C9D-A546-2E8E8DDDB2C6}" srcOrd="1" destOrd="0" presId="urn:microsoft.com/office/officeart/2005/8/layout/hierarchy4"/>
    <dgm:cxn modelId="{4A923CF6-E2D9-467A-9DAE-65BC1CC5E9F1}" type="presParOf" srcId="{2A824E1D-9551-48C9-BEA5-DACA0CA55E33}" destId="{7AAF8177-683A-40D5-A198-B81839B52808}" srcOrd="1" destOrd="0" presId="urn:microsoft.com/office/officeart/2005/8/layout/hierarchy4"/>
    <dgm:cxn modelId="{62B00DC7-EF1D-445E-8456-E4E9133586A2}" type="presParOf" srcId="{2A824E1D-9551-48C9-BEA5-DACA0CA55E33}" destId="{4733387F-7D33-42EB-ACCA-547249384EFB}" srcOrd="2" destOrd="0" presId="urn:microsoft.com/office/officeart/2005/8/layout/hierarchy4"/>
    <dgm:cxn modelId="{B1A53C15-8B1E-4EF2-9FAF-93406B7BD1F0}" type="presParOf" srcId="{4733387F-7D33-42EB-ACCA-547249384EFB}" destId="{1E5DA2D4-27F1-42B5-BDE6-0D5B67264C00}" srcOrd="0" destOrd="0" presId="urn:microsoft.com/office/officeart/2005/8/layout/hierarchy4"/>
    <dgm:cxn modelId="{AFC58E69-953D-4C35-9174-F15E99D7C410}" type="presParOf" srcId="{4733387F-7D33-42EB-ACCA-547249384EFB}" destId="{74037DC9-E9C8-47AF-BA40-A6AABDADF3F3}" srcOrd="1" destOrd="0" presId="urn:microsoft.com/office/officeart/2005/8/layout/hierarchy4"/>
    <dgm:cxn modelId="{90E068B9-44BB-44B2-9D2E-F5B9592D4BB8}" type="presParOf" srcId="{2A824E1D-9551-48C9-BEA5-DACA0CA55E33}" destId="{DB823264-F39A-413F-8902-27B88F522CF6}" srcOrd="3" destOrd="0" presId="urn:microsoft.com/office/officeart/2005/8/layout/hierarchy4"/>
    <dgm:cxn modelId="{09944B06-C553-496E-9085-EF71011EF43F}" type="presParOf" srcId="{2A824E1D-9551-48C9-BEA5-DACA0CA55E33}" destId="{741F2AAF-C3AD-40E3-A652-7C2D0B5CDEB3}" srcOrd="4" destOrd="0" presId="urn:microsoft.com/office/officeart/2005/8/layout/hierarchy4"/>
    <dgm:cxn modelId="{9A148DEC-9108-4FC3-824A-B286661753D6}" type="presParOf" srcId="{741F2AAF-C3AD-40E3-A652-7C2D0B5CDEB3}" destId="{86A5BECE-AC4E-4219-9711-3CC4DDBFECF8}" srcOrd="0" destOrd="0" presId="urn:microsoft.com/office/officeart/2005/8/layout/hierarchy4"/>
    <dgm:cxn modelId="{0AAF6F00-9747-431C-BB53-56ADA3DCAEAC}" type="presParOf" srcId="{741F2AAF-C3AD-40E3-A652-7C2D0B5CDEB3}" destId="{5F4F61C6-587F-4CAC-A672-1AD8261C40D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86304E1-5A54-479A-AC43-C2D018E681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3D905F7-859F-44AE-8E57-67DF316620FB}">
      <dgm:prSet phldrT="[Texto]" custT="1"/>
      <dgm:spPr>
        <a:noFill/>
        <a:ln w="57150">
          <a:solidFill>
            <a:schemeClr val="tx1"/>
          </a:solidFill>
        </a:ln>
      </dgm:spPr>
      <dgm:t>
        <a:bodyPr/>
        <a:lstStyle/>
        <a:p>
          <a:r>
            <a:rPr lang="es-ES" sz="2400" b="1" dirty="0" smtClean="0"/>
            <a:t>Ejercicio de detección y seguimiento automático de una carretera</a:t>
          </a:r>
          <a:endParaRPr lang="es-ES" sz="2400" dirty="0"/>
        </a:p>
      </dgm:t>
    </dgm:pt>
    <dgm:pt modelId="{E19EB323-0AA9-434E-ACA4-8FE69752EAFC}" type="parTrans" cxnId="{F0C8020E-22DA-4966-8171-7A0CF524E0EB}">
      <dgm:prSet/>
      <dgm:spPr/>
      <dgm:t>
        <a:bodyPr/>
        <a:lstStyle/>
        <a:p>
          <a:endParaRPr lang="es-ES"/>
        </a:p>
      </dgm:t>
    </dgm:pt>
    <dgm:pt modelId="{4B57D98C-7673-482D-9390-B2A9763BD8F8}" type="sibTrans" cxnId="{F0C8020E-22DA-4966-8171-7A0CF524E0EB}">
      <dgm:prSet/>
      <dgm:spPr/>
      <dgm:t>
        <a:bodyPr/>
        <a:lstStyle/>
        <a:p>
          <a:endParaRPr lang="es-ES"/>
        </a:p>
      </dgm:t>
    </dgm:pt>
    <dgm:pt modelId="{D80B7A87-D1F3-4345-8F74-C38F4267A2FB}">
      <dgm:prSet phldrT="[Texto]" custT="1"/>
      <dgm:spPr/>
      <dgm:t>
        <a:bodyPr/>
        <a:lstStyle/>
        <a:p>
          <a:r>
            <a:rPr lang="es-ES" sz="1800" dirty="0" smtClean="0"/>
            <a:t>Integración de Px4, MAVLink, MavROS y JdeRobot</a:t>
          </a:r>
          <a:endParaRPr lang="es-ES" sz="1800" dirty="0"/>
        </a:p>
      </dgm:t>
    </dgm:pt>
    <dgm:pt modelId="{1FA82B88-15F4-4D73-9B23-7CB2E8B5AD46}" type="parTrans" cxnId="{DD0DE978-A8E5-48D5-B7B0-3F91FAA1885F}">
      <dgm:prSet/>
      <dgm:spPr/>
      <dgm:t>
        <a:bodyPr/>
        <a:lstStyle/>
        <a:p>
          <a:endParaRPr lang="es-ES"/>
        </a:p>
      </dgm:t>
    </dgm:pt>
    <dgm:pt modelId="{F5D915B2-AB31-4E02-B69C-6CE91B625C90}" type="sibTrans" cxnId="{DD0DE978-A8E5-48D5-B7B0-3F91FAA1885F}">
      <dgm:prSet/>
      <dgm:spPr/>
      <dgm:t>
        <a:bodyPr/>
        <a:lstStyle/>
        <a:p>
          <a:endParaRPr lang="es-ES"/>
        </a:p>
      </dgm:t>
    </dgm:pt>
    <dgm:pt modelId="{77B6280D-DD94-4DE5-9F0C-37F320A19C46}">
      <dgm:prSet phldrT="[Texto]" custT="1"/>
      <dgm:spPr>
        <a:noFill/>
        <a:ln w="57150">
          <a:solidFill>
            <a:schemeClr val="tx1"/>
          </a:solidFill>
        </a:ln>
      </dgm:spPr>
      <dgm:t>
        <a:bodyPr/>
        <a:lstStyle/>
        <a:p>
          <a:r>
            <a:rPr lang="es-ES" sz="2400" b="1" dirty="0" smtClean="0"/>
            <a:t>Ejercicio de Detección y seguimiento cronometrado de un circuito</a:t>
          </a:r>
          <a:endParaRPr lang="es-ES" sz="2400" dirty="0"/>
        </a:p>
      </dgm:t>
    </dgm:pt>
    <dgm:pt modelId="{4E1E6F3D-4F17-47E7-A1FF-146FF36479A1}" type="parTrans" cxnId="{AAEF6044-9527-492D-98E2-06ADDC926BD5}">
      <dgm:prSet/>
      <dgm:spPr/>
      <dgm:t>
        <a:bodyPr/>
        <a:lstStyle/>
        <a:p>
          <a:endParaRPr lang="es-ES"/>
        </a:p>
      </dgm:t>
    </dgm:pt>
    <dgm:pt modelId="{782DC87D-A797-4954-A414-6E9055C50F88}" type="sibTrans" cxnId="{AAEF6044-9527-492D-98E2-06ADDC926BD5}">
      <dgm:prSet/>
      <dgm:spPr/>
      <dgm:t>
        <a:bodyPr/>
        <a:lstStyle/>
        <a:p>
          <a:endParaRPr lang="es-ES"/>
        </a:p>
      </dgm:t>
    </dgm:pt>
    <dgm:pt modelId="{F4E5391C-0AAE-432F-B8C5-E67FBD5A208E}">
      <dgm:prSet phldrT="[Texto]" custT="1"/>
      <dgm:spPr/>
      <dgm:t>
        <a:bodyPr/>
        <a:lstStyle/>
        <a:p>
          <a:r>
            <a:rPr lang="es-ES" sz="1800" dirty="0" smtClean="0"/>
            <a:t>Creación del escenario y del modelo del robot</a:t>
          </a:r>
          <a:endParaRPr lang="es-ES" sz="1800" dirty="0"/>
        </a:p>
      </dgm:t>
    </dgm:pt>
    <dgm:pt modelId="{C0EB4EDC-7F9E-427C-AB92-B50F0DE847E2}" type="parTrans" cxnId="{6FB4CCFC-6F6D-4046-A305-4ECC8AD4F8BD}">
      <dgm:prSet/>
      <dgm:spPr/>
      <dgm:t>
        <a:bodyPr/>
        <a:lstStyle/>
        <a:p>
          <a:endParaRPr lang="es-ES"/>
        </a:p>
      </dgm:t>
    </dgm:pt>
    <dgm:pt modelId="{CD562A48-4933-43E0-BEAB-9346C96FE785}" type="sibTrans" cxnId="{6FB4CCFC-6F6D-4046-A305-4ECC8AD4F8BD}">
      <dgm:prSet/>
      <dgm:spPr/>
      <dgm:t>
        <a:bodyPr/>
        <a:lstStyle/>
        <a:p>
          <a:endParaRPr lang="es-ES"/>
        </a:p>
      </dgm:t>
    </dgm:pt>
    <dgm:pt modelId="{5C768DC1-9A7D-4B11-9A10-88CFB7797AE7}">
      <dgm:prSet phldrT="[Texto]" custT="1"/>
      <dgm:spPr/>
      <dgm:t>
        <a:bodyPr/>
        <a:lstStyle/>
        <a:p>
          <a:r>
            <a:rPr lang="es-ES" sz="1800" dirty="0" smtClean="0"/>
            <a:t>Desarrollo del nodo académico de la práctica</a:t>
          </a:r>
          <a:endParaRPr lang="es-ES" sz="1800" dirty="0"/>
        </a:p>
      </dgm:t>
    </dgm:pt>
    <dgm:pt modelId="{A6063502-7C16-4374-A5C5-C9440E8B45E3}" type="parTrans" cxnId="{87DAE73B-B1D6-4A15-8F75-7B4455497D48}">
      <dgm:prSet/>
      <dgm:spPr/>
      <dgm:t>
        <a:bodyPr/>
        <a:lstStyle/>
        <a:p>
          <a:endParaRPr lang="es-ES"/>
        </a:p>
      </dgm:t>
    </dgm:pt>
    <dgm:pt modelId="{16A8787C-4D88-4072-B41B-D0746BA3DAEA}" type="sibTrans" cxnId="{87DAE73B-B1D6-4A15-8F75-7B4455497D48}">
      <dgm:prSet/>
      <dgm:spPr/>
      <dgm:t>
        <a:bodyPr/>
        <a:lstStyle/>
        <a:p>
          <a:endParaRPr lang="es-ES"/>
        </a:p>
      </dgm:t>
    </dgm:pt>
    <dgm:pt modelId="{3034353C-A4B5-4940-BD71-2F46ED6CC009}">
      <dgm:prSet phldrT="[Texto]" custT="1"/>
      <dgm:spPr/>
      <dgm:t>
        <a:bodyPr/>
        <a:lstStyle/>
        <a:p>
          <a:r>
            <a:rPr lang="es-ES" sz="1800" dirty="0" smtClean="0"/>
            <a:t>Solución de referencia</a:t>
          </a:r>
          <a:endParaRPr lang="es-ES" sz="1800" dirty="0"/>
        </a:p>
      </dgm:t>
    </dgm:pt>
    <dgm:pt modelId="{EACE1D95-1F25-4212-803B-4823167DCE3D}" type="parTrans" cxnId="{06E6AE56-5456-407D-994F-8278657065B9}">
      <dgm:prSet/>
      <dgm:spPr/>
      <dgm:t>
        <a:bodyPr/>
        <a:lstStyle/>
        <a:p>
          <a:endParaRPr lang="es-ES"/>
        </a:p>
      </dgm:t>
    </dgm:pt>
    <dgm:pt modelId="{E9BF6347-5EB5-4138-B5B0-8EEF7DF9EB23}" type="sibTrans" cxnId="{06E6AE56-5456-407D-994F-8278657065B9}">
      <dgm:prSet/>
      <dgm:spPr/>
      <dgm:t>
        <a:bodyPr/>
        <a:lstStyle/>
        <a:p>
          <a:endParaRPr lang="es-ES"/>
        </a:p>
      </dgm:t>
    </dgm:pt>
    <dgm:pt modelId="{6DB686EB-F714-49B4-847B-F3358E1F4DB2}">
      <dgm:prSet phldrT="[Texto]" custT="1"/>
      <dgm:spPr/>
      <dgm:t>
        <a:bodyPr/>
        <a:lstStyle/>
        <a:p>
          <a:r>
            <a:rPr lang="es-ES" sz="1800" dirty="0" smtClean="0"/>
            <a:t>Desarrollo del nodo académico</a:t>
          </a:r>
          <a:endParaRPr lang="es-ES" sz="1800" dirty="0"/>
        </a:p>
      </dgm:t>
    </dgm:pt>
    <dgm:pt modelId="{F313F9FE-FB14-4723-852A-721842006332}" type="parTrans" cxnId="{97C47E83-77B0-49AF-AF98-053BA29BA053}">
      <dgm:prSet/>
      <dgm:spPr/>
      <dgm:t>
        <a:bodyPr/>
        <a:lstStyle/>
        <a:p>
          <a:endParaRPr lang="es-ES"/>
        </a:p>
      </dgm:t>
    </dgm:pt>
    <dgm:pt modelId="{787F538D-1B11-4105-AD30-490319B52A0D}" type="sibTrans" cxnId="{97C47E83-77B0-49AF-AF98-053BA29BA053}">
      <dgm:prSet/>
      <dgm:spPr/>
      <dgm:t>
        <a:bodyPr/>
        <a:lstStyle/>
        <a:p>
          <a:endParaRPr lang="es-ES"/>
        </a:p>
      </dgm:t>
    </dgm:pt>
    <dgm:pt modelId="{26EBCFD5-2F9E-490C-BF55-8F771622E7EF}">
      <dgm:prSet phldrT="[Texto]" custT="1"/>
      <dgm:spPr/>
      <dgm:t>
        <a:bodyPr/>
        <a:lstStyle/>
        <a:p>
          <a:r>
            <a:rPr lang="es-ES" sz="1800" dirty="0" smtClean="0"/>
            <a:t>Solución de referencia</a:t>
          </a:r>
          <a:endParaRPr lang="es-ES" sz="1800" dirty="0"/>
        </a:p>
      </dgm:t>
    </dgm:pt>
    <dgm:pt modelId="{F65172FD-485F-4C56-BAD6-9CF3B6E43116}" type="parTrans" cxnId="{8DB0487D-3256-46A3-9BF3-F8210C8E3281}">
      <dgm:prSet/>
      <dgm:spPr/>
      <dgm:t>
        <a:bodyPr/>
        <a:lstStyle/>
        <a:p>
          <a:endParaRPr lang="es-ES"/>
        </a:p>
      </dgm:t>
    </dgm:pt>
    <dgm:pt modelId="{4E239C07-E641-44F9-B2D3-213F0A814DFC}" type="sibTrans" cxnId="{8DB0487D-3256-46A3-9BF3-F8210C8E3281}">
      <dgm:prSet/>
      <dgm:spPr/>
      <dgm:t>
        <a:bodyPr/>
        <a:lstStyle/>
        <a:p>
          <a:endParaRPr lang="es-ES"/>
        </a:p>
      </dgm:t>
    </dgm:pt>
    <dgm:pt modelId="{808C56A5-6678-46E7-B1F5-E12C83044E18}">
      <dgm:prSet phldrT="[Texto]" custT="1"/>
      <dgm:spPr/>
      <dgm:t>
        <a:bodyPr/>
        <a:lstStyle/>
        <a:p>
          <a:r>
            <a:rPr lang="es-ES" sz="1800" dirty="0" smtClean="0"/>
            <a:t>Cuadernillo de Júpiter</a:t>
          </a:r>
          <a:endParaRPr lang="es-ES" sz="1800" dirty="0"/>
        </a:p>
      </dgm:t>
    </dgm:pt>
    <dgm:pt modelId="{026C6363-8A94-4DAD-85A7-44BA98BF5ED6}" type="parTrans" cxnId="{423EB647-9E4C-434D-B8D7-6A2FB016E480}">
      <dgm:prSet/>
      <dgm:spPr/>
      <dgm:t>
        <a:bodyPr/>
        <a:lstStyle/>
        <a:p>
          <a:endParaRPr lang="es-ES"/>
        </a:p>
      </dgm:t>
    </dgm:pt>
    <dgm:pt modelId="{3AACA38C-30EF-48E5-8ABC-CBA5D43D856B}" type="sibTrans" cxnId="{423EB647-9E4C-434D-B8D7-6A2FB016E480}">
      <dgm:prSet/>
      <dgm:spPr/>
      <dgm:t>
        <a:bodyPr/>
        <a:lstStyle/>
        <a:p>
          <a:endParaRPr lang="es-ES"/>
        </a:p>
      </dgm:t>
    </dgm:pt>
    <dgm:pt modelId="{5039D1FA-82E5-4BE9-A5A9-0EFAC2E1EB2C}" type="pres">
      <dgm:prSet presAssocID="{986304E1-5A54-479A-AC43-C2D018E681D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A144D429-C13E-4EB0-8161-2A29409A7AD7}" type="pres">
      <dgm:prSet presAssocID="{B3D905F7-859F-44AE-8E57-67DF316620FB}" presName="parentText" presStyleLbl="node1" presStyleIdx="0" presStyleCnt="2" custLinFactNeighborX="375" custLinFactNeighborY="-8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AE82282-744A-4F69-B69C-283689EB2CEC}" type="pres">
      <dgm:prSet presAssocID="{B3D905F7-859F-44AE-8E57-67DF316620FB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2EA7FEB-1B1A-4239-BD8E-A0DA87858079}" type="pres">
      <dgm:prSet presAssocID="{77B6280D-DD94-4DE5-9F0C-37F320A19C4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B365FE1-A571-47E3-B98A-84C23E489F2B}" type="pres">
      <dgm:prSet presAssocID="{77B6280D-DD94-4DE5-9F0C-37F320A19C4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32A128E0-D2EC-4562-9C17-56F035B5F0E0}" type="presOf" srcId="{5C768DC1-9A7D-4B11-9A10-88CFB7797AE7}" destId="{DAE82282-744A-4F69-B69C-283689EB2CEC}" srcOrd="0" destOrd="1" presId="urn:microsoft.com/office/officeart/2005/8/layout/vList2"/>
    <dgm:cxn modelId="{15526806-62E4-44DF-BB4B-207C7CD914DA}" type="presOf" srcId="{D80B7A87-D1F3-4345-8F74-C38F4267A2FB}" destId="{DAE82282-744A-4F69-B69C-283689EB2CEC}" srcOrd="0" destOrd="0" presId="urn:microsoft.com/office/officeart/2005/8/layout/vList2"/>
    <dgm:cxn modelId="{DD0DE978-A8E5-48D5-B7B0-3F91FAA1885F}" srcId="{B3D905F7-859F-44AE-8E57-67DF316620FB}" destId="{D80B7A87-D1F3-4345-8F74-C38F4267A2FB}" srcOrd="0" destOrd="0" parTransId="{1FA82B88-15F4-4D73-9B23-7CB2E8B5AD46}" sibTransId="{F5D915B2-AB31-4E02-B69C-6CE91B625C90}"/>
    <dgm:cxn modelId="{F0C8020E-22DA-4966-8171-7A0CF524E0EB}" srcId="{986304E1-5A54-479A-AC43-C2D018E681D7}" destId="{B3D905F7-859F-44AE-8E57-67DF316620FB}" srcOrd="0" destOrd="0" parTransId="{E19EB323-0AA9-434E-ACA4-8FE69752EAFC}" sibTransId="{4B57D98C-7673-482D-9390-B2A9763BD8F8}"/>
    <dgm:cxn modelId="{06E6AE56-5456-407D-994F-8278657065B9}" srcId="{B3D905F7-859F-44AE-8E57-67DF316620FB}" destId="{3034353C-A4B5-4940-BD71-2F46ED6CC009}" srcOrd="2" destOrd="0" parTransId="{EACE1D95-1F25-4212-803B-4823167DCE3D}" sibTransId="{E9BF6347-5EB5-4138-B5B0-8EEF7DF9EB23}"/>
    <dgm:cxn modelId="{0BA89094-C096-4B89-AC36-CA5BA6B7E01A}" type="presOf" srcId="{6DB686EB-F714-49B4-847B-F3358E1F4DB2}" destId="{3B365FE1-A571-47E3-B98A-84C23E489F2B}" srcOrd="0" destOrd="1" presId="urn:microsoft.com/office/officeart/2005/8/layout/vList2"/>
    <dgm:cxn modelId="{97C47E83-77B0-49AF-AF98-053BA29BA053}" srcId="{77B6280D-DD94-4DE5-9F0C-37F320A19C46}" destId="{6DB686EB-F714-49B4-847B-F3358E1F4DB2}" srcOrd="1" destOrd="0" parTransId="{F313F9FE-FB14-4723-852A-721842006332}" sibTransId="{787F538D-1B11-4105-AD30-490319B52A0D}"/>
    <dgm:cxn modelId="{6FB4CCFC-6F6D-4046-A305-4ECC8AD4F8BD}" srcId="{77B6280D-DD94-4DE5-9F0C-37F320A19C46}" destId="{F4E5391C-0AAE-432F-B8C5-E67FBD5A208E}" srcOrd="0" destOrd="0" parTransId="{C0EB4EDC-7F9E-427C-AB92-B50F0DE847E2}" sibTransId="{CD562A48-4933-43E0-BEAB-9346C96FE785}"/>
    <dgm:cxn modelId="{D2DFDCD9-0EBF-44B4-AC31-36C11549EC96}" type="presOf" srcId="{77B6280D-DD94-4DE5-9F0C-37F320A19C46}" destId="{F2EA7FEB-1B1A-4239-BD8E-A0DA87858079}" srcOrd="0" destOrd="0" presId="urn:microsoft.com/office/officeart/2005/8/layout/vList2"/>
    <dgm:cxn modelId="{92032D41-E414-4712-A3DB-85C6AD816034}" type="presOf" srcId="{F4E5391C-0AAE-432F-B8C5-E67FBD5A208E}" destId="{3B365FE1-A571-47E3-B98A-84C23E489F2B}" srcOrd="0" destOrd="0" presId="urn:microsoft.com/office/officeart/2005/8/layout/vList2"/>
    <dgm:cxn modelId="{E47DDD9C-7BE9-4690-8BBC-CE9B0183FFB9}" type="presOf" srcId="{986304E1-5A54-479A-AC43-C2D018E681D7}" destId="{5039D1FA-82E5-4BE9-A5A9-0EFAC2E1EB2C}" srcOrd="0" destOrd="0" presId="urn:microsoft.com/office/officeart/2005/8/layout/vList2"/>
    <dgm:cxn modelId="{BE145B64-AF32-4440-8683-68E071C1E452}" type="presOf" srcId="{26EBCFD5-2F9E-490C-BF55-8F771622E7EF}" destId="{3B365FE1-A571-47E3-B98A-84C23E489F2B}" srcOrd="0" destOrd="2" presId="urn:microsoft.com/office/officeart/2005/8/layout/vList2"/>
    <dgm:cxn modelId="{9566D852-42A5-4528-A575-4EEA0BD054E8}" type="presOf" srcId="{B3D905F7-859F-44AE-8E57-67DF316620FB}" destId="{A144D429-C13E-4EB0-8161-2A29409A7AD7}" srcOrd="0" destOrd="0" presId="urn:microsoft.com/office/officeart/2005/8/layout/vList2"/>
    <dgm:cxn modelId="{423EB647-9E4C-434D-B8D7-6A2FB016E480}" srcId="{77B6280D-DD94-4DE5-9F0C-37F320A19C46}" destId="{808C56A5-6678-46E7-B1F5-E12C83044E18}" srcOrd="3" destOrd="0" parTransId="{026C6363-8A94-4DAD-85A7-44BA98BF5ED6}" sibTransId="{3AACA38C-30EF-48E5-8ABC-CBA5D43D856B}"/>
    <dgm:cxn modelId="{8DB0487D-3256-46A3-9BF3-F8210C8E3281}" srcId="{77B6280D-DD94-4DE5-9F0C-37F320A19C46}" destId="{26EBCFD5-2F9E-490C-BF55-8F771622E7EF}" srcOrd="2" destOrd="0" parTransId="{F65172FD-485F-4C56-BAD6-9CF3B6E43116}" sibTransId="{4E239C07-E641-44F9-B2D3-213F0A814DFC}"/>
    <dgm:cxn modelId="{AAEF6044-9527-492D-98E2-06ADDC926BD5}" srcId="{986304E1-5A54-479A-AC43-C2D018E681D7}" destId="{77B6280D-DD94-4DE5-9F0C-37F320A19C46}" srcOrd="1" destOrd="0" parTransId="{4E1E6F3D-4F17-47E7-A1FF-146FF36479A1}" sibTransId="{782DC87D-A797-4954-A414-6E9055C50F88}"/>
    <dgm:cxn modelId="{87DAE73B-B1D6-4A15-8F75-7B4455497D48}" srcId="{B3D905F7-859F-44AE-8E57-67DF316620FB}" destId="{5C768DC1-9A7D-4B11-9A10-88CFB7797AE7}" srcOrd="1" destOrd="0" parTransId="{A6063502-7C16-4374-A5C5-C9440E8B45E3}" sibTransId="{16A8787C-4D88-4072-B41B-D0746BA3DAEA}"/>
    <dgm:cxn modelId="{0D1F0EDA-21DD-4BE7-89F8-D54E4754939B}" type="presOf" srcId="{3034353C-A4B5-4940-BD71-2F46ED6CC009}" destId="{DAE82282-744A-4F69-B69C-283689EB2CEC}" srcOrd="0" destOrd="2" presId="urn:microsoft.com/office/officeart/2005/8/layout/vList2"/>
    <dgm:cxn modelId="{5D1BAF79-44A7-4F6E-B1F4-2ADB6936B868}" type="presOf" srcId="{808C56A5-6678-46E7-B1F5-E12C83044E18}" destId="{3B365FE1-A571-47E3-B98A-84C23E489F2B}" srcOrd="0" destOrd="3" presId="urn:microsoft.com/office/officeart/2005/8/layout/vList2"/>
    <dgm:cxn modelId="{C161AB06-5674-4B3A-B7CD-F1778DACD160}" type="presParOf" srcId="{5039D1FA-82E5-4BE9-A5A9-0EFAC2E1EB2C}" destId="{A144D429-C13E-4EB0-8161-2A29409A7AD7}" srcOrd="0" destOrd="0" presId="urn:microsoft.com/office/officeart/2005/8/layout/vList2"/>
    <dgm:cxn modelId="{93642953-DCC2-4D34-85A3-CC2198E2FB35}" type="presParOf" srcId="{5039D1FA-82E5-4BE9-A5A9-0EFAC2E1EB2C}" destId="{DAE82282-744A-4F69-B69C-283689EB2CEC}" srcOrd="1" destOrd="0" presId="urn:microsoft.com/office/officeart/2005/8/layout/vList2"/>
    <dgm:cxn modelId="{C29E378B-5D10-4859-9C76-8E1D7E2A17CC}" type="presParOf" srcId="{5039D1FA-82E5-4BE9-A5A9-0EFAC2E1EB2C}" destId="{F2EA7FEB-1B1A-4239-BD8E-A0DA87858079}" srcOrd="2" destOrd="0" presId="urn:microsoft.com/office/officeart/2005/8/layout/vList2"/>
    <dgm:cxn modelId="{3ECB30A4-3C1B-4403-B621-E0B5B3A2D9D1}" type="presParOf" srcId="{5039D1FA-82E5-4BE9-A5A9-0EFAC2E1EB2C}" destId="{3B365FE1-A571-47E3-B98A-84C23E489F2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16BD5-FFA8-4876-AEB0-387856E9466E}">
      <dsp:nvSpPr>
        <dsp:cNvPr id="0" name=""/>
        <dsp:cNvSpPr/>
      </dsp:nvSpPr>
      <dsp:spPr>
        <a:xfrm>
          <a:off x="1143890" y="311795"/>
          <a:ext cx="4029362" cy="4029362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lumMod val="5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b="1" kern="1200" dirty="0" smtClean="0"/>
            <a:t>Software</a:t>
          </a:r>
          <a:endParaRPr lang="es-ES" sz="2200" b="1" kern="1200" dirty="0"/>
        </a:p>
      </dsp:txBody>
      <dsp:txXfrm>
        <a:off x="3267460" y="1165636"/>
        <a:ext cx="1439058" cy="1199215"/>
      </dsp:txXfrm>
    </dsp:sp>
    <dsp:sp modelId="{7D9EAF4F-C3C6-4AD6-8C42-350E40FE3D56}">
      <dsp:nvSpPr>
        <dsp:cNvPr id="0" name=""/>
        <dsp:cNvSpPr/>
      </dsp:nvSpPr>
      <dsp:spPr>
        <a:xfrm>
          <a:off x="1060905" y="455701"/>
          <a:ext cx="4029362" cy="4029362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lumMod val="5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b="1" kern="1200" dirty="0" smtClean="0"/>
            <a:t>Robot</a:t>
          </a:r>
          <a:endParaRPr lang="es-ES" sz="2200" b="1" kern="1200" dirty="0"/>
        </a:p>
      </dsp:txBody>
      <dsp:txXfrm>
        <a:off x="2020277" y="3069990"/>
        <a:ext cx="2158587" cy="1055309"/>
      </dsp:txXfrm>
    </dsp:sp>
    <dsp:sp modelId="{90A7C5EF-F6CA-45DB-AD9B-9CDC48D67440}">
      <dsp:nvSpPr>
        <dsp:cNvPr id="0" name=""/>
        <dsp:cNvSpPr/>
      </dsp:nvSpPr>
      <dsp:spPr>
        <a:xfrm>
          <a:off x="977919" y="311795"/>
          <a:ext cx="4029362" cy="4029362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lumMod val="5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b="1" kern="1200" dirty="0" smtClean="0"/>
            <a:t>Hardware</a:t>
          </a:r>
          <a:endParaRPr lang="es-ES" sz="2200" b="1" kern="1200" dirty="0"/>
        </a:p>
      </dsp:txBody>
      <dsp:txXfrm>
        <a:off x="1444654" y="1165636"/>
        <a:ext cx="1439058" cy="1199215"/>
      </dsp:txXfrm>
    </dsp:sp>
    <dsp:sp modelId="{5916C2EC-3B72-42FA-9840-C60F4723F4AB}">
      <dsp:nvSpPr>
        <dsp:cNvPr id="0" name=""/>
        <dsp:cNvSpPr/>
      </dsp:nvSpPr>
      <dsp:spPr>
        <a:xfrm>
          <a:off x="894786" y="62359"/>
          <a:ext cx="4528235" cy="4528235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8575">
          <a:solidFill>
            <a:schemeClr val="bg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0A181-BEF2-4134-B834-C648E58C63C4}">
      <dsp:nvSpPr>
        <dsp:cNvPr id="0" name=""/>
        <dsp:cNvSpPr/>
      </dsp:nvSpPr>
      <dsp:spPr>
        <a:xfrm>
          <a:off x="811468" y="206010"/>
          <a:ext cx="4528235" cy="4528235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8575">
          <a:solidFill>
            <a:schemeClr val="bg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A491F-2493-4C3C-91CB-28F42BE3F5EE}">
      <dsp:nvSpPr>
        <dsp:cNvPr id="0" name=""/>
        <dsp:cNvSpPr/>
      </dsp:nvSpPr>
      <dsp:spPr>
        <a:xfrm>
          <a:off x="728150" y="62359"/>
          <a:ext cx="4528235" cy="4528235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8575">
          <a:solidFill>
            <a:schemeClr val="bg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FD5F5-25BC-4FAB-920B-A73BE4454395}">
      <dsp:nvSpPr>
        <dsp:cNvPr id="0" name=""/>
        <dsp:cNvSpPr/>
      </dsp:nvSpPr>
      <dsp:spPr>
        <a:xfrm rot="5400000">
          <a:off x="4908305" y="-1858462"/>
          <a:ext cx="1152525" cy="5161946"/>
        </a:xfrm>
        <a:prstGeom prst="round2SameRect">
          <a:avLst/>
        </a:prstGeom>
        <a:noFill/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Visión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Odometría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Control de </a:t>
          </a:r>
          <a:r>
            <a:rPr lang="es-ES" sz="2000" u="sng" kern="1200" dirty="0" smtClean="0">
              <a:solidFill>
                <a:schemeClr val="tx1"/>
              </a:solidFill>
            </a:rPr>
            <a:t>movimiento</a:t>
          </a:r>
          <a:endParaRPr lang="es-ES" sz="2000" u="sng" kern="1200" dirty="0">
            <a:solidFill>
              <a:schemeClr val="tx1"/>
            </a:solidFill>
          </a:endParaRPr>
        </a:p>
      </dsp:txBody>
      <dsp:txXfrm rot="-5400000">
        <a:off x="2903595" y="202510"/>
        <a:ext cx="5105684" cy="1040001"/>
      </dsp:txXfrm>
    </dsp:sp>
    <dsp:sp modelId="{740B573F-C1EB-444D-8FF5-3F14937ABBF8}">
      <dsp:nvSpPr>
        <dsp:cNvPr id="0" name=""/>
        <dsp:cNvSpPr/>
      </dsp:nvSpPr>
      <dsp:spPr>
        <a:xfrm>
          <a:off x="0" y="2182"/>
          <a:ext cx="2903594" cy="1440656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b="1" kern="1200" dirty="0" smtClean="0"/>
            <a:t>Aplicaciones</a:t>
          </a:r>
          <a:endParaRPr lang="es-ES" sz="2900" b="1" kern="1200" dirty="0"/>
        </a:p>
      </dsp:txBody>
      <dsp:txXfrm>
        <a:off x="70327" y="72509"/>
        <a:ext cx="2762940" cy="1300002"/>
      </dsp:txXfrm>
    </dsp:sp>
    <dsp:sp modelId="{1496E329-7DE3-42A8-A905-33E50BA4CF43}">
      <dsp:nvSpPr>
        <dsp:cNvPr id="0" name=""/>
        <dsp:cNvSpPr/>
      </dsp:nvSpPr>
      <dsp:spPr>
        <a:xfrm rot="5400000">
          <a:off x="4906882" y="-345773"/>
          <a:ext cx="1155371" cy="5161946"/>
        </a:xfrm>
        <a:prstGeom prst="round2SameRect">
          <a:avLst/>
        </a:prstGeom>
        <a:noFill/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Depuración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Conexiones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Capacidades</a:t>
          </a:r>
          <a:endParaRPr lang="es-ES" sz="2000" kern="1200" dirty="0">
            <a:solidFill>
              <a:schemeClr val="tx1"/>
            </a:solidFill>
          </a:endParaRPr>
        </a:p>
      </dsp:txBody>
      <dsp:txXfrm rot="-5400000">
        <a:off x="2903595" y="1713915"/>
        <a:ext cx="5105545" cy="1042569"/>
      </dsp:txXfrm>
    </dsp:sp>
    <dsp:sp modelId="{40CE35DF-BA10-4C8F-8B80-26F7CE0BCD2E}">
      <dsp:nvSpPr>
        <dsp:cNvPr id="0" name=""/>
        <dsp:cNvSpPr/>
      </dsp:nvSpPr>
      <dsp:spPr>
        <a:xfrm>
          <a:off x="0" y="1514871"/>
          <a:ext cx="2903594" cy="1440656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b="1" kern="1200" dirty="0" smtClean="0"/>
            <a:t>Middleware</a:t>
          </a:r>
          <a:endParaRPr lang="es-ES" sz="2900" b="1" kern="1200" dirty="0"/>
        </a:p>
      </dsp:txBody>
      <dsp:txXfrm>
        <a:off x="70327" y="1585198"/>
        <a:ext cx="2762940" cy="1300002"/>
      </dsp:txXfrm>
    </dsp:sp>
    <dsp:sp modelId="{58BBA16B-48EF-46E6-9CD8-EB12ADFCFF42}">
      <dsp:nvSpPr>
        <dsp:cNvPr id="0" name=""/>
        <dsp:cNvSpPr/>
      </dsp:nvSpPr>
      <dsp:spPr>
        <a:xfrm rot="5400000">
          <a:off x="4908305" y="1166915"/>
          <a:ext cx="1152525" cy="5161946"/>
        </a:xfrm>
        <a:prstGeom prst="round2SameRect">
          <a:avLst/>
        </a:prstGeom>
        <a:noFill/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Errores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Pruebas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>
              <a:solidFill>
                <a:schemeClr val="tx1"/>
              </a:solidFill>
            </a:rPr>
            <a:t>Costes</a:t>
          </a:r>
          <a:endParaRPr lang="es-ES" sz="2000" kern="1200" dirty="0">
            <a:solidFill>
              <a:schemeClr val="tx1"/>
            </a:solidFill>
          </a:endParaRPr>
        </a:p>
      </dsp:txBody>
      <dsp:txXfrm rot="-5400000">
        <a:off x="2903595" y="3227887"/>
        <a:ext cx="5105684" cy="1040001"/>
      </dsp:txXfrm>
    </dsp:sp>
    <dsp:sp modelId="{3DCDD234-218A-46A6-98C2-4D61C7F4046F}">
      <dsp:nvSpPr>
        <dsp:cNvPr id="0" name=""/>
        <dsp:cNvSpPr/>
      </dsp:nvSpPr>
      <dsp:spPr>
        <a:xfrm>
          <a:off x="0" y="3027560"/>
          <a:ext cx="2903594" cy="1440656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b="1" kern="1200" dirty="0" smtClean="0"/>
            <a:t>Simuladores</a:t>
          </a:r>
          <a:endParaRPr lang="es-ES" sz="2900" b="1" kern="1200" dirty="0"/>
        </a:p>
      </dsp:txBody>
      <dsp:txXfrm>
        <a:off x="70327" y="3097887"/>
        <a:ext cx="2762940" cy="1300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288E4-7ECF-4DCF-AE4B-1916EB6B60A2}">
      <dsp:nvSpPr>
        <dsp:cNvPr id="0" name=""/>
        <dsp:cNvSpPr/>
      </dsp:nvSpPr>
      <dsp:spPr>
        <a:xfrm>
          <a:off x="1016577" y="205994"/>
          <a:ext cx="2563482" cy="2563482"/>
        </a:xfrm>
        <a:prstGeom prst="pie">
          <a:avLst>
            <a:gd name="adj1" fmla="val 16200000"/>
            <a:gd name="adj2" fmla="val 1800000"/>
          </a:avLst>
        </a:prstGeom>
        <a:solidFill>
          <a:srgbClr val="B0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00" b="1" kern="1200" dirty="0" smtClean="0"/>
            <a:t>NODO ACADÉMICO</a:t>
          </a:r>
          <a:endParaRPr lang="es-ES" sz="1000" b="1" kern="1200" dirty="0"/>
        </a:p>
      </dsp:txBody>
      <dsp:txXfrm>
        <a:off x="2410318" y="679017"/>
        <a:ext cx="869753" cy="854494"/>
      </dsp:txXfrm>
    </dsp:sp>
    <dsp:sp modelId="{5DCA8EA3-074D-4BE1-B2CC-449EBE788CC7}">
      <dsp:nvSpPr>
        <dsp:cNvPr id="0" name=""/>
        <dsp:cNvSpPr/>
      </dsp:nvSpPr>
      <dsp:spPr>
        <a:xfrm>
          <a:off x="884435" y="282288"/>
          <a:ext cx="2563482" cy="2563482"/>
        </a:xfrm>
        <a:prstGeom prst="pie">
          <a:avLst>
            <a:gd name="adj1" fmla="val 1800000"/>
            <a:gd name="adj2" fmla="val 9000000"/>
          </a:avLst>
        </a:prstGeom>
        <a:solidFill>
          <a:srgbClr val="B0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00" b="1" kern="1200" dirty="0" smtClean="0"/>
            <a:t>PYTHON</a:t>
          </a:r>
          <a:endParaRPr lang="es-ES" sz="1000" b="1" kern="1200" dirty="0"/>
        </a:p>
      </dsp:txBody>
      <dsp:txXfrm>
        <a:off x="1586341" y="1899723"/>
        <a:ext cx="1159670" cy="793458"/>
      </dsp:txXfrm>
    </dsp:sp>
    <dsp:sp modelId="{8422A81E-361E-43E6-862B-5BE3F07E4F22}">
      <dsp:nvSpPr>
        <dsp:cNvPr id="0" name=""/>
        <dsp:cNvSpPr/>
      </dsp:nvSpPr>
      <dsp:spPr>
        <a:xfrm>
          <a:off x="884435" y="282288"/>
          <a:ext cx="2563482" cy="2563482"/>
        </a:xfrm>
        <a:prstGeom prst="pie">
          <a:avLst>
            <a:gd name="adj1" fmla="val 9000000"/>
            <a:gd name="adj2" fmla="val 16200000"/>
          </a:avLst>
        </a:prstGeom>
        <a:solidFill>
          <a:srgbClr val="B0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00" b="1" kern="1200" dirty="0" smtClean="0"/>
            <a:t>GAZEBO</a:t>
          </a:r>
          <a:endParaRPr lang="es-ES" sz="1000" b="1" kern="1200" dirty="0"/>
        </a:p>
      </dsp:txBody>
      <dsp:txXfrm>
        <a:off x="1159094" y="785829"/>
        <a:ext cx="869753" cy="8544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48511-E095-4DC1-AD6F-BB6D7563EF44}">
      <dsp:nvSpPr>
        <dsp:cNvPr id="0" name=""/>
        <dsp:cNvSpPr/>
      </dsp:nvSpPr>
      <dsp:spPr>
        <a:xfrm>
          <a:off x="1834" y="1148"/>
          <a:ext cx="4964883" cy="1542805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Infraestructura</a:t>
          </a:r>
          <a:endParaRPr lang="es-ES" sz="4800" b="1" kern="1200" dirty="0"/>
        </a:p>
      </dsp:txBody>
      <dsp:txXfrm>
        <a:off x="47021" y="46335"/>
        <a:ext cx="4874509" cy="1452431"/>
      </dsp:txXfrm>
    </dsp:sp>
    <dsp:sp modelId="{1CF11F70-8DE9-4C39-B7D6-4FFC7947CC9C}">
      <dsp:nvSpPr>
        <dsp:cNvPr id="0" name=""/>
        <dsp:cNvSpPr/>
      </dsp:nvSpPr>
      <dsp:spPr>
        <a:xfrm>
          <a:off x="1834" y="1633213"/>
          <a:ext cx="2382381" cy="1542805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700" b="1" kern="1200" dirty="0" smtClean="0"/>
            <a:t>Simulador</a:t>
          </a:r>
          <a:endParaRPr lang="es-ES" sz="2700" b="1" kern="1200" dirty="0"/>
        </a:p>
      </dsp:txBody>
      <dsp:txXfrm>
        <a:off x="47021" y="1678400"/>
        <a:ext cx="2292007" cy="1452431"/>
      </dsp:txXfrm>
    </dsp:sp>
    <dsp:sp modelId="{0DAAD85F-7E23-4676-BD5E-8F237804A84E}">
      <dsp:nvSpPr>
        <dsp:cNvPr id="0" name=""/>
        <dsp:cNvSpPr/>
      </dsp:nvSpPr>
      <dsp:spPr>
        <a:xfrm>
          <a:off x="0" y="3266426"/>
          <a:ext cx="2382381" cy="1542805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700" b="1" kern="1200" dirty="0" smtClean="0"/>
            <a:t>Plugins ROS</a:t>
          </a:r>
          <a:endParaRPr lang="es-ES" sz="2700" b="1" kern="1200" dirty="0"/>
        </a:p>
      </dsp:txBody>
      <dsp:txXfrm>
        <a:off x="45187" y="3311613"/>
        <a:ext cx="2292007" cy="1452431"/>
      </dsp:txXfrm>
    </dsp:sp>
    <dsp:sp modelId="{1E5DA2D4-27F1-42B5-BDE6-0D5B67264C00}">
      <dsp:nvSpPr>
        <dsp:cNvPr id="0" name=""/>
        <dsp:cNvSpPr/>
      </dsp:nvSpPr>
      <dsp:spPr>
        <a:xfrm>
          <a:off x="2584336" y="1633213"/>
          <a:ext cx="2382381" cy="1542805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700" b="1" kern="1200" dirty="0" smtClean="0"/>
            <a:t>Nodo académico</a:t>
          </a:r>
          <a:endParaRPr lang="es-ES" sz="2700" b="1" kern="1200" dirty="0"/>
        </a:p>
      </dsp:txBody>
      <dsp:txXfrm>
        <a:off x="2629523" y="1678400"/>
        <a:ext cx="2292007" cy="14524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48511-E095-4DC1-AD6F-BB6D7563EF44}">
      <dsp:nvSpPr>
        <dsp:cNvPr id="0" name=""/>
        <dsp:cNvSpPr/>
      </dsp:nvSpPr>
      <dsp:spPr>
        <a:xfrm>
          <a:off x="2029" y="1016"/>
          <a:ext cx="4964492" cy="1151820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100" b="1" kern="1200" dirty="0" smtClean="0"/>
            <a:t>Nodo académico</a:t>
          </a:r>
          <a:endParaRPr lang="es-ES" sz="4100" b="1" kern="1200" dirty="0"/>
        </a:p>
      </dsp:txBody>
      <dsp:txXfrm>
        <a:off x="35765" y="34752"/>
        <a:ext cx="4897020" cy="1084348"/>
      </dsp:txXfrm>
    </dsp:sp>
    <dsp:sp modelId="{1CF11F70-8DE9-4C39-B7D6-4FFC7947CC9C}">
      <dsp:nvSpPr>
        <dsp:cNvPr id="0" name=""/>
        <dsp:cNvSpPr/>
      </dsp:nvSpPr>
      <dsp:spPr>
        <a:xfrm>
          <a:off x="2029" y="1219476"/>
          <a:ext cx="2395139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/>
            <a:t>Gazebo</a:t>
          </a:r>
          <a:endParaRPr lang="es-ES" sz="1600" b="1" kern="1200" dirty="0"/>
        </a:p>
      </dsp:txBody>
      <dsp:txXfrm>
        <a:off x="35765" y="1253212"/>
        <a:ext cx="2327667" cy="1084348"/>
      </dsp:txXfrm>
    </dsp:sp>
    <dsp:sp modelId="{0DAAD85F-7E23-4676-BD5E-8F237804A84E}">
      <dsp:nvSpPr>
        <dsp:cNvPr id="0" name=""/>
        <dsp:cNvSpPr/>
      </dsp:nvSpPr>
      <dsp:spPr>
        <a:xfrm>
          <a:off x="185" y="2439308"/>
          <a:ext cx="2395139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/>
            <a:t>Escenario</a:t>
          </a:r>
          <a:endParaRPr lang="es-ES" sz="1600" b="1" kern="1200" dirty="0"/>
        </a:p>
      </dsp:txBody>
      <dsp:txXfrm>
        <a:off x="33921" y="2473044"/>
        <a:ext cx="2327667" cy="1084348"/>
      </dsp:txXfrm>
    </dsp:sp>
    <dsp:sp modelId="{B2C43E59-BB09-4E10-B976-A361610F7C99}">
      <dsp:nvSpPr>
        <dsp:cNvPr id="0" name=""/>
        <dsp:cNvSpPr/>
      </dsp:nvSpPr>
      <dsp:spPr>
        <a:xfrm>
          <a:off x="2029" y="3656394"/>
          <a:ext cx="1185125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Robot</a:t>
          </a:r>
          <a:endParaRPr lang="es-ES" sz="1400" b="1" kern="1200" dirty="0"/>
        </a:p>
      </dsp:txBody>
      <dsp:txXfrm>
        <a:off x="35765" y="3690130"/>
        <a:ext cx="1117653" cy="1084348"/>
      </dsp:txXfrm>
    </dsp:sp>
    <dsp:sp modelId="{224A6D30-4566-4AFC-9BAF-8C41F3A0B773}">
      <dsp:nvSpPr>
        <dsp:cNvPr id="0" name=""/>
        <dsp:cNvSpPr/>
      </dsp:nvSpPr>
      <dsp:spPr>
        <a:xfrm>
          <a:off x="1212043" y="3656394"/>
          <a:ext cx="1185125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smtClean="0"/>
            <a:t>Sensores / Actuadores</a:t>
          </a:r>
          <a:endParaRPr lang="es-ES" sz="1400" b="1" kern="1200" dirty="0"/>
        </a:p>
      </dsp:txBody>
      <dsp:txXfrm>
        <a:off x="1245779" y="3690130"/>
        <a:ext cx="1117653" cy="1084348"/>
      </dsp:txXfrm>
    </dsp:sp>
    <dsp:sp modelId="{1E5DA2D4-27F1-42B5-BDE6-0D5B67264C00}">
      <dsp:nvSpPr>
        <dsp:cNvPr id="0" name=""/>
        <dsp:cNvSpPr/>
      </dsp:nvSpPr>
      <dsp:spPr>
        <a:xfrm>
          <a:off x="2496719" y="1219476"/>
          <a:ext cx="1185125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/>
            <a:t>Interfaz gráfica</a:t>
          </a:r>
          <a:endParaRPr lang="es-ES" sz="1600" b="1" kern="1200" dirty="0"/>
        </a:p>
      </dsp:txBody>
      <dsp:txXfrm>
        <a:off x="2530455" y="1253212"/>
        <a:ext cx="1117653" cy="1084348"/>
      </dsp:txXfrm>
    </dsp:sp>
    <dsp:sp modelId="{86A5BECE-AC4E-4219-9711-3CC4DDBFECF8}">
      <dsp:nvSpPr>
        <dsp:cNvPr id="0" name=""/>
        <dsp:cNvSpPr/>
      </dsp:nvSpPr>
      <dsp:spPr>
        <a:xfrm>
          <a:off x="3781396" y="1219476"/>
          <a:ext cx="1185125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/>
            <a:t>Algoritmo</a:t>
          </a:r>
          <a:endParaRPr lang="es-ES" sz="1600" b="1" kern="1200" dirty="0"/>
        </a:p>
      </dsp:txBody>
      <dsp:txXfrm>
        <a:off x="3815132" y="1253212"/>
        <a:ext cx="1117653" cy="10843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48511-E095-4DC1-AD6F-BB6D7563EF44}">
      <dsp:nvSpPr>
        <dsp:cNvPr id="0" name=""/>
        <dsp:cNvSpPr/>
      </dsp:nvSpPr>
      <dsp:spPr>
        <a:xfrm>
          <a:off x="1834" y="1016"/>
          <a:ext cx="4964883" cy="1151820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800" b="1" kern="1200" dirty="0" smtClean="0"/>
            <a:t>Infraestructura</a:t>
          </a:r>
          <a:endParaRPr lang="es-ES" sz="4800" b="1" kern="1200" dirty="0"/>
        </a:p>
      </dsp:txBody>
      <dsp:txXfrm>
        <a:off x="35570" y="34752"/>
        <a:ext cx="4897411" cy="1084348"/>
      </dsp:txXfrm>
    </dsp:sp>
    <dsp:sp modelId="{1CF11F70-8DE9-4C39-B7D6-4FFC7947CC9C}">
      <dsp:nvSpPr>
        <dsp:cNvPr id="0" name=""/>
        <dsp:cNvSpPr/>
      </dsp:nvSpPr>
      <dsp:spPr>
        <a:xfrm>
          <a:off x="1834" y="1219476"/>
          <a:ext cx="2382381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700" b="1" kern="1200" dirty="0" smtClean="0"/>
            <a:t>Simulador</a:t>
          </a:r>
          <a:endParaRPr lang="es-ES" sz="2700" b="1" kern="1200" dirty="0"/>
        </a:p>
      </dsp:txBody>
      <dsp:txXfrm>
        <a:off x="35570" y="1253212"/>
        <a:ext cx="2314909" cy="1084348"/>
      </dsp:txXfrm>
    </dsp:sp>
    <dsp:sp modelId="{0DAAD85F-7E23-4676-BD5E-8F237804A84E}">
      <dsp:nvSpPr>
        <dsp:cNvPr id="0" name=""/>
        <dsp:cNvSpPr/>
      </dsp:nvSpPr>
      <dsp:spPr>
        <a:xfrm>
          <a:off x="0" y="2439308"/>
          <a:ext cx="2382381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700" b="1" kern="1200" dirty="0" smtClean="0"/>
            <a:t>MavROS</a:t>
          </a:r>
          <a:endParaRPr lang="es-ES" sz="2700" b="1" kern="1200" dirty="0"/>
        </a:p>
      </dsp:txBody>
      <dsp:txXfrm>
        <a:off x="33736" y="2473044"/>
        <a:ext cx="2314909" cy="1084348"/>
      </dsp:txXfrm>
    </dsp:sp>
    <dsp:sp modelId="{586B1F9D-30C0-438A-AF79-09437C1642C0}">
      <dsp:nvSpPr>
        <dsp:cNvPr id="0" name=""/>
        <dsp:cNvSpPr/>
      </dsp:nvSpPr>
      <dsp:spPr>
        <a:xfrm>
          <a:off x="1834" y="3656394"/>
          <a:ext cx="2382381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700" b="1" kern="1200" dirty="0" smtClean="0"/>
            <a:t>Px4</a:t>
          </a:r>
          <a:endParaRPr lang="es-ES" sz="2700" b="1" kern="1200" dirty="0"/>
        </a:p>
      </dsp:txBody>
      <dsp:txXfrm>
        <a:off x="35570" y="3690130"/>
        <a:ext cx="2314909" cy="1084348"/>
      </dsp:txXfrm>
    </dsp:sp>
    <dsp:sp modelId="{1E5DA2D4-27F1-42B5-BDE6-0D5B67264C00}">
      <dsp:nvSpPr>
        <dsp:cNvPr id="0" name=""/>
        <dsp:cNvSpPr/>
      </dsp:nvSpPr>
      <dsp:spPr>
        <a:xfrm>
          <a:off x="2584336" y="1219476"/>
          <a:ext cx="2382381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700" b="1" kern="1200" dirty="0" smtClean="0"/>
            <a:t>Nodo académico</a:t>
          </a:r>
          <a:endParaRPr lang="es-ES" sz="2700" b="1" kern="1200" dirty="0"/>
        </a:p>
      </dsp:txBody>
      <dsp:txXfrm>
        <a:off x="2618072" y="1253212"/>
        <a:ext cx="2314909" cy="10843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48511-E095-4DC1-AD6F-BB6D7563EF44}">
      <dsp:nvSpPr>
        <dsp:cNvPr id="0" name=""/>
        <dsp:cNvSpPr/>
      </dsp:nvSpPr>
      <dsp:spPr>
        <a:xfrm>
          <a:off x="2029" y="1016"/>
          <a:ext cx="4964492" cy="1151820"/>
        </a:xfrm>
        <a:prstGeom prst="roundRect">
          <a:avLst>
            <a:gd name="adj" fmla="val 10000"/>
          </a:avLst>
        </a:prstGeom>
        <a:solidFill>
          <a:srgbClr val="FE343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100" b="1" kern="1200" dirty="0" smtClean="0"/>
            <a:t>Nodo académico</a:t>
          </a:r>
          <a:endParaRPr lang="es-ES" sz="4100" b="1" kern="1200" dirty="0"/>
        </a:p>
      </dsp:txBody>
      <dsp:txXfrm>
        <a:off x="35765" y="34752"/>
        <a:ext cx="4897020" cy="1084348"/>
      </dsp:txXfrm>
    </dsp:sp>
    <dsp:sp modelId="{1CF11F70-8DE9-4C39-B7D6-4FFC7947CC9C}">
      <dsp:nvSpPr>
        <dsp:cNvPr id="0" name=""/>
        <dsp:cNvSpPr/>
      </dsp:nvSpPr>
      <dsp:spPr>
        <a:xfrm>
          <a:off x="2029" y="1219476"/>
          <a:ext cx="2395139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/>
            <a:t>Gazebo</a:t>
          </a:r>
          <a:endParaRPr lang="es-ES" sz="1600" b="1" kern="1200" dirty="0"/>
        </a:p>
      </dsp:txBody>
      <dsp:txXfrm>
        <a:off x="35765" y="1253212"/>
        <a:ext cx="2327667" cy="1084348"/>
      </dsp:txXfrm>
    </dsp:sp>
    <dsp:sp modelId="{0DAAD85F-7E23-4676-BD5E-8F237804A84E}">
      <dsp:nvSpPr>
        <dsp:cNvPr id="0" name=""/>
        <dsp:cNvSpPr/>
      </dsp:nvSpPr>
      <dsp:spPr>
        <a:xfrm>
          <a:off x="185" y="2439308"/>
          <a:ext cx="2395139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/>
            <a:t>Escenario</a:t>
          </a:r>
          <a:endParaRPr lang="es-ES" sz="1600" b="1" kern="1200" dirty="0"/>
        </a:p>
      </dsp:txBody>
      <dsp:txXfrm>
        <a:off x="33921" y="2473044"/>
        <a:ext cx="2327667" cy="1084348"/>
      </dsp:txXfrm>
    </dsp:sp>
    <dsp:sp modelId="{B2C43E59-BB09-4E10-B976-A361610F7C99}">
      <dsp:nvSpPr>
        <dsp:cNvPr id="0" name=""/>
        <dsp:cNvSpPr/>
      </dsp:nvSpPr>
      <dsp:spPr>
        <a:xfrm>
          <a:off x="2029" y="3656394"/>
          <a:ext cx="1185125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Dron</a:t>
          </a:r>
          <a:endParaRPr lang="es-ES" sz="1400" b="1" kern="1200" dirty="0"/>
        </a:p>
      </dsp:txBody>
      <dsp:txXfrm>
        <a:off x="35765" y="3690130"/>
        <a:ext cx="1117653" cy="1084348"/>
      </dsp:txXfrm>
    </dsp:sp>
    <dsp:sp modelId="{224A6D30-4566-4AFC-9BAF-8C41F3A0B773}">
      <dsp:nvSpPr>
        <dsp:cNvPr id="0" name=""/>
        <dsp:cNvSpPr/>
      </dsp:nvSpPr>
      <dsp:spPr>
        <a:xfrm>
          <a:off x="1212043" y="3656394"/>
          <a:ext cx="1185125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smtClean="0"/>
            <a:t>Sensores / Actuadores</a:t>
          </a:r>
          <a:endParaRPr lang="es-ES" sz="1400" b="1" kern="1200" dirty="0"/>
        </a:p>
      </dsp:txBody>
      <dsp:txXfrm>
        <a:off x="1245779" y="3690130"/>
        <a:ext cx="1117653" cy="1084348"/>
      </dsp:txXfrm>
    </dsp:sp>
    <dsp:sp modelId="{1E5DA2D4-27F1-42B5-BDE6-0D5B67264C00}">
      <dsp:nvSpPr>
        <dsp:cNvPr id="0" name=""/>
        <dsp:cNvSpPr/>
      </dsp:nvSpPr>
      <dsp:spPr>
        <a:xfrm>
          <a:off x="2496719" y="1219476"/>
          <a:ext cx="1185125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/>
            <a:t>Interfaz gráfica</a:t>
          </a:r>
          <a:endParaRPr lang="es-ES" sz="1600" b="1" kern="1200" dirty="0"/>
        </a:p>
      </dsp:txBody>
      <dsp:txXfrm>
        <a:off x="2530455" y="1253212"/>
        <a:ext cx="1117653" cy="1084348"/>
      </dsp:txXfrm>
    </dsp:sp>
    <dsp:sp modelId="{86A5BECE-AC4E-4219-9711-3CC4DDBFECF8}">
      <dsp:nvSpPr>
        <dsp:cNvPr id="0" name=""/>
        <dsp:cNvSpPr/>
      </dsp:nvSpPr>
      <dsp:spPr>
        <a:xfrm>
          <a:off x="3781396" y="1219476"/>
          <a:ext cx="1185125" cy="1151820"/>
        </a:xfrm>
        <a:prstGeom prst="roundRect">
          <a:avLst>
            <a:gd name="adj" fmla="val 10000"/>
          </a:avLst>
        </a:prstGeom>
        <a:solidFill>
          <a:srgbClr val="FE343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/>
            <a:t>Algoritmo</a:t>
          </a:r>
          <a:endParaRPr lang="es-ES" sz="1600" b="1" kern="1200" dirty="0"/>
        </a:p>
      </dsp:txBody>
      <dsp:txXfrm>
        <a:off x="3815132" y="1253212"/>
        <a:ext cx="1117653" cy="10843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44D429-C13E-4EB0-8161-2A29409A7AD7}">
      <dsp:nvSpPr>
        <dsp:cNvPr id="0" name=""/>
        <dsp:cNvSpPr/>
      </dsp:nvSpPr>
      <dsp:spPr>
        <a:xfrm>
          <a:off x="0" y="92207"/>
          <a:ext cx="11412353" cy="1216800"/>
        </a:xfrm>
        <a:prstGeom prst="roundRect">
          <a:avLst/>
        </a:prstGeom>
        <a:noFill/>
        <a:ln w="571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Ejercicio de detección y seguimiento automático de una carretera</a:t>
          </a:r>
          <a:endParaRPr lang="es-ES" sz="2400" kern="1200" dirty="0"/>
        </a:p>
      </dsp:txBody>
      <dsp:txXfrm>
        <a:off x="59399" y="151606"/>
        <a:ext cx="11293555" cy="1098002"/>
      </dsp:txXfrm>
    </dsp:sp>
    <dsp:sp modelId="{DAE82282-744A-4F69-B69C-283689EB2CEC}">
      <dsp:nvSpPr>
        <dsp:cNvPr id="0" name=""/>
        <dsp:cNvSpPr/>
      </dsp:nvSpPr>
      <dsp:spPr>
        <a:xfrm>
          <a:off x="0" y="1309944"/>
          <a:ext cx="11412353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34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Integración de Px4, MAVLink, MavROS y JdeRobot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Desarrollo del nodo académico de la práctica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Solución de referencia</a:t>
          </a:r>
          <a:endParaRPr lang="es-ES" sz="1800" kern="1200" dirty="0"/>
        </a:p>
      </dsp:txBody>
      <dsp:txXfrm>
        <a:off x="0" y="1309944"/>
        <a:ext cx="11412353" cy="1076400"/>
      </dsp:txXfrm>
    </dsp:sp>
    <dsp:sp modelId="{F2EA7FEB-1B1A-4239-BD8E-A0DA87858079}">
      <dsp:nvSpPr>
        <dsp:cNvPr id="0" name=""/>
        <dsp:cNvSpPr/>
      </dsp:nvSpPr>
      <dsp:spPr>
        <a:xfrm>
          <a:off x="0" y="2386344"/>
          <a:ext cx="11412353" cy="1216800"/>
        </a:xfrm>
        <a:prstGeom prst="roundRect">
          <a:avLst/>
        </a:prstGeom>
        <a:noFill/>
        <a:ln w="571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Ejercicio de Detección y seguimiento cronometrado de un circuito</a:t>
          </a:r>
          <a:endParaRPr lang="es-ES" sz="2400" kern="1200" dirty="0"/>
        </a:p>
      </dsp:txBody>
      <dsp:txXfrm>
        <a:off x="59399" y="2445743"/>
        <a:ext cx="11293555" cy="1098002"/>
      </dsp:txXfrm>
    </dsp:sp>
    <dsp:sp modelId="{3B365FE1-A571-47E3-B98A-84C23E489F2B}">
      <dsp:nvSpPr>
        <dsp:cNvPr id="0" name=""/>
        <dsp:cNvSpPr/>
      </dsp:nvSpPr>
      <dsp:spPr>
        <a:xfrm>
          <a:off x="0" y="3603144"/>
          <a:ext cx="11412353" cy="1244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34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Creación del escenario y del modelo del robot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Desarrollo del nodo académico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Solución de referencia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800" kern="1200" dirty="0" smtClean="0"/>
            <a:t>Cuadernillo de Júpiter</a:t>
          </a:r>
          <a:endParaRPr lang="es-ES" sz="1800" kern="1200" dirty="0"/>
        </a:p>
      </dsp:txBody>
      <dsp:txXfrm>
        <a:off x="0" y="3603144"/>
        <a:ext cx="11412353" cy="1244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336E3CA-1DBD-42C4-AC1E-5E5590A1C292}" type="datetime1">
              <a:rPr lang="es-ES" smtClean="0"/>
              <a:t>03/01/2019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A52D9BF-D574-4807-B36C-9E2A025BE826}" type="slidenum">
              <a:rPr lang="es-ES" smtClean="0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6792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D0C550F-CEF2-44B1-BA26-DC5615A90858}" type="datetime1">
              <a:rPr lang="es-ES" noProof="0" smtClean="0"/>
              <a:pPr/>
              <a:t>03/01/2019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 smtClean="0"/>
              <a:t>Haga clic para modificar el estilo de texto del patrón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9E11EC53-F507-411E-9ADC-FBCFECE09D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58182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E11EC53-F507-411E-9ADC-FBCFECE09D3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8644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7554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6399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9256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6415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5789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s-ES" smtClean="0"/>
              <a:pPr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4210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68246" y="1828800"/>
            <a:ext cx="9220200" cy="2147926"/>
          </a:xfrm>
        </p:spPr>
        <p:txBody>
          <a:bodyPr rtlCol="0" anchor="ctr">
            <a:normAutofit/>
          </a:bodyPr>
          <a:lstStyle>
            <a:lvl1pPr algn="ctr" rtl="0">
              <a:defRPr sz="4400" cap="all" normalizeH="0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68246" y="4063998"/>
            <a:ext cx="9220200" cy="1016000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CF352F9-E341-48FB-8319-C38DECF5C66D}" type="datetime1">
              <a:rPr lang="es-ES" noProof="0" smtClean="0"/>
              <a:pPr/>
              <a:t>03/01/2019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alternativ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21163" y="482600"/>
            <a:ext cx="3961368" cy="1422400"/>
          </a:xfrm>
        </p:spPr>
        <p:txBody>
          <a:bodyPr rtlCol="0" anchor="b" anchorCtr="0">
            <a:normAutofit/>
          </a:bodyPr>
          <a:lstStyle>
            <a:lvl1pPr algn="l" rtl="0">
              <a:defRPr sz="28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9" name="Rectángulo 8"/>
          <p:cNvSpPr/>
          <p:nvPr/>
        </p:nvSpPr>
        <p:spPr>
          <a:xfrm>
            <a:off x="0" y="-1115"/>
            <a:ext cx="7618016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sz="2400" noProof="0" dirty="0"/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."/>
          <p:cNvSpPr>
            <a:spLocks noGrp="1"/>
          </p:cNvSpPr>
          <p:nvPr>
            <p:ph type="pic" idx="1"/>
          </p:nvPr>
        </p:nvSpPr>
        <p:spPr>
          <a:xfrm>
            <a:off x="507869" y="482602"/>
            <a:ext cx="6602281" cy="5842001"/>
          </a:xfrm>
          <a:noFill/>
          <a:ln w="952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 rtl="0">
              <a:buNone/>
              <a:defRPr sz="27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2" indent="0" algn="l" rtl="0">
              <a:buNone/>
              <a:defRPr sz="2700"/>
            </a:lvl5pPr>
            <a:lvl6pPr marL="3047466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821163" y="2108200"/>
            <a:ext cx="3961368" cy="426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2" indent="0" algn="l" rtl="0">
              <a:buNone/>
              <a:defRPr sz="1200"/>
            </a:lvl5pPr>
            <a:lvl6pPr marL="3047466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B08BDA2-F463-4E22-954A-5DE30702CA02}" type="datetime1">
              <a:rPr lang="es-ES" noProof="0" smtClean="0"/>
              <a:pPr/>
              <a:t>03/01/2019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074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marL="2669581" algn="l" rtl="0">
              <a:defRPr baseline="0"/>
            </a:lvl6pPr>
            <a:lvl7pPr marL="2669581" algn="l" rtl="0">
              <a:defRPr baseline="0"/>
            </a:lvl7pPr>
            <a:lvl8pPr marL="2669581" algn="l" rtl="0">
              <a:defRPr baseline="0"/>
            </a:lvl8pPr>
            <a:lvl9pPr marL="2669581" algn="l" rtl="0">
              <a:defRPr baseline="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09F6CFA-8D38-41EE-A6B6-F33DCBD4CD33}" type="datetime1">
              <a:rPr lang="es-ES" noProof="0" smtClean="0"/>
              <a:pPr/>
              <a:t>03/01/2019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5347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040043" y="685800"/>
            <a:ext cx="1234620" cy="5588002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914163" y="685800"/>
            <a:ext cx="9040045" cy="5588002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947128A-8384-4084-B9A9-8642E2648311}" type="datetime1">
              <a:rPr lang="es-ES" noProof="0" smtClean="0"/>
              <a:pPr/>
              <a:t>03/01/2019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9176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914163" y="1803401"/>
            <a:ext cx="10360501" cy="4470400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660F8D-0C05-4595-91DD-9B2C07C2C7C1}" type="datetime1">
              <a:rPr lang="es-ES" noProof="0" smtClean="0"/>
              <a:pPr/>
              <a:t>03/01/2019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6430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3" y="1524002"/>
            <a:ext cx="9751060" cy="1992597"/>
          </a:xfrm>
        </p:spPr>
        <p:txBody>
          <a:bodyPr rtlCol="0" anchor="b" anchorCtr="0">
            <a:noAutofit/>
          </a:bodyPr>
          <a:lstStyle>
            <a:lvl1pPr algn="ctr" rtl="0">
              <a:defRPr sz="4400" b="0" cap="all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18883" y="3632200"/>
            <a:ext cx="9751060" cy="1016000"/>
          </a:xfrm>
        </p:spPr>
        <p:txBody>
          <a:bodyPr rtlCol="0" anchor="t" anchorCtr="0">
            <a:noAutofit/>
          </a:bodyPr>
          <a:lstStyle>
            <a:lvl1pPr marL="0" indent="0" algn="ctr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6EA98EF-30D6-4B46-B22C-87DA191EAB02}" type="datetime1">
              <a:rPr lang="es-ES" noProof="0" smtClean="0"/>
              <a:pPr/>
              <a:t>03/01/2019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3890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4162" y="1803401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400"/>
            </a:lvl5pPr>
            <a:lvl6pPr algn="l" rtl="0">
              <a:defRPr sz="1400"/>
            </a:lvl6pPr>
            <a:lvl7pPr marL="2669581" algn="l" rtl="0">
              <a:defRPr sz="1400"/>
            </a:lvl7pPr>
            <a:lvl8pPr marL="2669581" algn="l" rtl="0">
              <a:defRPr sz="1400"/>
            </a:lvl8pPr>
            <a:lvl9pPr marL="2669581" algn="l" rtl="0">
              <a:defRPr sz="14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297559" y="1803401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400"/>
            </a:lvl5pPr>
            <a:lvl6pPr marL="2669581" algn="l" rtl="0">
              <a:defRPr sz="1400" baseline="0"/>
            </a:lvl6pPr>
            <a:lvl7pPr marL="2669581" algn="l" rtl="0">
              <a:defRPr sz="1400" baseline="0"/>
            </a:lvl7pPr>
            <a:lvl8pPr marL="2669581" algn="l" rtl="0">
              <a:defRPr sz="1400" baseline="0"/>
            </a:lvl8pPr>
            <a:lvl9pPr marL="2669581" algn="l" rtl="0">
              <a:defRPr sz="1400" baseline="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8B1AB68-99EB-4562-8936-61D00C227004}" type="datetime1">
              <a:rPr lang="es-ES" noProof="0" smtClean="0"/>
              <a:pPr/>
              <a:t>03/01/2019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065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4162" y="1803400"/>
            <a:ext cx="4977104" cy="914400"/>
          </a:xfrm>
        </p:spPr>
        <p:txBody>
          <a:bodyPr rtlCol="0" anchor="ctr">
            <a:noAutofit/>
          </a:bodyPr>
          <a:lstStyle>
            <a:lvl1pPr marL="0" indent="0" algn="l" rtl="0">
              <a:lnSpc>
                <a:spcPct val="80000"/>
              </a:lnSpc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2" indent="0" algn="l" rtl="0">
              <a:buNone/>
              <a:defRPr sz="2100" b="1"/>
            </a:lvl5pPr>
            <a:lvl6pPr marL="3047466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914162" y="2717800"/>
            <a:ext cx="4977104" cy="3556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400"/>
            </a:lvl5pPr>
            <a:lvl6pPr marL="2669581" algn="l" rtl="0">
              <a:defRPr sz="1400"/>
            </a:lvl6pPr>
            <a:lvl7pPr marL="2669581" algn="l" rtl="0">
              <a:defRPr sz="1400"/>
            </a:lvl7pPr>
            <a:lvl8pPr marL="2669581" algn="l" rtl="0">
              <a:defRPr sz="1400"/>
            </a:lvl8pPr>
            <a:lvl9pPr marL="2669581" algn="l" rtl="0">
              <a:defRPr sz="14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97559" y="1803400"/>
            <a:ext cx="4977104" cy="914400"/>
          </a:xfrm>
        </p:spPr>
        <p:txBody>
          <a:bodyPr rtlCol="0" anchor="ctr">
            <a:noAutofit/>
          </a:bodyPr>
          <a:lstStyle>
            <a:lvl1pPr marL="0" indent="0" algn="l" rtl="0">
              <a:lnSpc>
                <a:spcPct val="80000"/>
              </a:lnSpc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2" indent="0" algn="l" rtl="0">
              <a:buNone/>
              <a:defRPr sz="2100" b="1"/>
            </a:lvl5pPr>
            <a:lvl6pPr marL="3047466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297559" y="2717800"/>
            <a:ext cx="4977104" cy="3556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400"/>
            </a:lvl5pPr>
            <a:lvl6pPr marL="2669581" algn="l" rtl="0">
              <a:defRPr sz="1400"/>
            </a:lvl6pPr>
            <a:lvl7pPr marL="2669581" algn="l" rtl="0">
              <a:defRPr sz="1400"/>
            </a:lvl7pPr>
            <a:lvl8pPr marL="2669581" algn="l" rtl="0">
              <a:defRPr sz="1400" baseline="0"/>
            </a:lvl8pPr>
            <a:lvl9pPr marL="2669581" algn="l" rtl="0">
              <a:defRPr sz="1400" baseline="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E15B2A-5F92-489B-9EBB-6EF131A221CB}" type="datetime1">
              <a:rPr lang="es-ES" noProof="0" smtClean="0"/>
              <a:pPr/>
              <a:t>03/01/2019</a:t>
            </a:fld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6168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C55486-2DE0-47C4-AEEB-A8432C9F6328}" type="datetime1">
              <a:rPr lang="es-ES" noProof="0" smtClean="0"/>
              <a:pPr/>
              <a:t>03/01/2019</a:t>
            </a:fld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6968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83AC0F7-77D0-46D9-9CEB-1DCEF6A63551}" type="datetime1">
              <a:rPr lang="es-ES" noProof="0" smtClean="0"/>
              <a:pPr/>
              <a:t>03/01/2019</a:t>
            </a:fld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8034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21163" y="482600"/>
            <a:ext cx="3961368" cy="1422400"/>
          </a:xfrm>
        </p:spPr>
        <p:txBody>
          <a:bodyPr rtlCol="0" anchor="b">
            <a:noAutofit/>
          </a:bodyPr>
          <a:lstStyle>
            <a:lvl1pPr algn="l" rtl="0">
              <a:defRPr sz="28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20" name="Rectángulo 19"/>
          <p:cNvSpPr/>
          <p:nvPr/>
        </p:nvSpPr>
        <p:spPr>
          <a:xfrm>
            <a:off x="0" y="-1115"/>
            <a:ext cx="7618016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sz="2400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 bwMode="white">
          <a:xfrm>
            <a:off x="507868" y="482602"/>
            <a:ext cx="6602280" cy="5842001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18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821163" y="2108200"/>
            <a:ext cx="3961368" cy="4267200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2" indent="0" algn="l" rtl="0">
              <a:buNone/>
              <a:defRPr sz="1200"/>
            </a:lvl5pPr>
            <a:lvl6pPr marL="3047466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F5D2970-CAE3-450F-9E9B-CF64632AC546}" type="datetime1">
              <a:rPr lang="es-ES" noProof="0" smtClean="0"/>
              <a:pPr/>
              <a:t>03/01/2019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6831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99134" y="1905000"/>
            <a:ext cx="5180251" cy="1727200"/>
          </a:xfrm>
        </p:spPr>
        <p:txBody>
          <a:bodyPr rtlCol="0" anchor="b" anchorCtr="0">
            <a:normAutofit/>
          </a:bodyPr>
          <a:lstStyle>
            <a:lvl1pPr algn="l" rtl="0">
              <a:defRPr sz="28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9" name="Rectángulo 8"/>
          <p:cNvSpPr/>
          <p:nvPr/>
        </p:nvSpPr>
        <p:spPr>
          <a:xfrm>
            <a:off x="0" y="-1115"/>
            <a:ext cx="6093594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sz="2400" noProof="0" dirty="0"/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."/>
          <p:cNvSpPr>
            <a:spLocks noGrp="1"/>
          </p:cNvSpPr>
          <p:nvPr>
            <p:ph type="pic" idx="1"/>
          </p:nvPr>
        </p:nvSpPr>
        <p:spPr>
          <a:xfrm>
            <a:off x="507870" y="482601"/>
            <a:ext cx="5077859" cy="5862706"/>
          </a:xfrm>
          <a:noFill/>
          <a:ln w="952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 rtl="0">
              <a:buNone/>
              <a:defRPr sz="27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2" indent="0" algn="l" rtl="0">
              <a:buNone/>
              <a:defRPr sz="2700"/>
            </a:lvl5pPr>
            <a:lvl6pPr marL="3047466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399134" y="3733800"/>
            <a:ext cx="5180251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2" indent="0" algn="l" rtl="0">
              <a:buNone/>
              <a:defRPr sz="1200"/>
            </a:lvl5pPr>
            <a:lvl6pPr marL="3047466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0AC311-E020-4341-8011-9DA4933B0FE1}" type="datetime1">
              <a:rPr lang="es-ES" noProof="0" smtClean="0"/>
              <a:pPr/>
              <a:t>03/01/2019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FD5434-F838-4DD4-A17B-1CB1A1850DF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4899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/>
          <a:p>
            <a:pPr rtl="0"/>
            <a:r>
              <a:rPr lang="es-ES" noProof="0" dirty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4163" y="1803401"/>
            <a:ext cx="10360501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es-ES" noProof="0" dirty="0" smtClean="0"/>
              <a:t>Haga clic para modificar el estilo de texto del patrón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4163" y="6375400"/>
            <a:ext cx="7414869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735324" y="6375400"/>
            <a:ext cx="1422030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100">
                <a:solidFill>
                  <a:schemeClr val="tx1"/>
                </a:solidFill>
              </a:defRPr>
            </a:lvl1pPr>
          </a:lstStyle>
          <a:p>
            <a:fld id="{18D219AE-C020-4841-99A3-BE2B3496E5FF}" type="datetime1">
              <a:rPr lang="es-ES" noProof="0" smtClean="0"/>
              <a:pPr/>
              <a:t>03/01/2019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441760" y="6375400"/>
            <a:ext cx="832903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100">
                <a:solidFill>
                  <a:schemeClr val="tx1"/>
                </a:solidFill>
              </a:defRPr>
            </a:lvl1pPr>
          </a:lstStyle>
          <a:p>
            <a:fld id="{E5FD5434-F838-4DD4-A17B-1CB1A1850DF4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9948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9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90000"/>
        <a:buFont typeface="Cambria" pitchFamily="18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Cambria" pitchFamily="18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9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Cambria" pitchFamily="18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59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Cambria" pitchFamily="18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9916" y="620688"/>
            <a:ext cx="9220200" cy="2147926"/>
          </a:xfrm>
        </p:spPr>
        <p:txBody>
          <a:bodyPr rtlCol="0"/>
          <a:lstStyle/>
          <a:p>
            <a:pPr rtl="0"/>
            <a:r>
              <a:rPr lang="es-ES" b="1" i="1" dirty="0" smtClean="0"/>
              <a:t>NUEVAS PRÁCTICAS DE ROBÓTICA EN EL ENTORNO DOCENTE JDEROBOT-ACADEMY</a:t>
            </a:r>
            <a:endParaRPr lang="es-ES" b="1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8168" y="3717032"/>
            <a:ext cx="5330180" cy="1800200"/>
          </a:xfrm>
        </p:spPr>
        <p:txBody>
          <a:bodyPr rtlCol="0">
            <a:normAutofit fontScale="85000" lnSpcReduction="20000"/>
          </a:bodyPr>
          <a:lstStyle/>
          <a:p>
            <a:pPr algn="l" rtl="0"/>
            <a:r>
              <a:rPr lang="es-ES" b="1" dirty="0" smtClean="0"/>
              <a:t>PABLO MORENO VERA</a:t>
            </a:r>
          </a:p>
          <a:p>
            <a:pPr algn="l" rtl="0"/>
            <a:endParaRPr lang="es-ES" sz="2000" dirty="0"/>
          </a:p>
          <a:p>
            <a:pPr algn="l" rtl="0"/>
            <a:r>
              <a:rPr lang="es-ES" sz="1800" b="1" dirty="0" smtClean="0"/>
              <a:t>UNIVERSIDAD REY JUAN CARLOS (FUENLABRADA)</a:t>
            </a:r>
          </a:p>
          <a:p>
            <a:pPr algn="l" rtl="0"/>
            <a:endParaRPr lang="es-ES" sz="1800" b="1" dirty="0" smtClean="0"/>
          </a:p>
          <a:p>
            <a:pPr algn="l" rtl="0"/>
            <a:r>
              <a:rPr lang="es-ES" sz="1800" b="1" dirty="0" smtClean="0"/>
              <a:t>DOBLE GRADO EN INGENIERIA DE LA TELECOMUNICACION Y ADMINISTRACION Y DIRECCION DE EMPRESAS</a:t>
            </a:r>
          </a:p>
          <a:p>
            <a:pPr algn="l" rtl="0"/>
            <a:endParaRPr lang="es-ES" sz="1800" b="1" dirty="0" smtClean="0"/>
          </a:p>
          <a:p>
            <a:pPr algn="l" rtl="0"/>
            <a:r>
              <a:rPr lang="es-ES" sz="1800" b="1" dirty="0" smtClean="0"/>
              <a:t>2017 - 2018</a:t>
            </a:r>
            <a:endParaRPr lang="es-ES" sz="1800" b="1" dirty="0"/>
          </a:p>
        </p:txBody>
      </p:sp>
    </p:spTree>
    <p:extLst>
      <p:ext uri="{BB962C8B-B14F-4D97-AF65-F5344CB8AC3E}">
        <p14:creationId xmlns:p14="http://schemas.microsoft.com/office/powerpoint/2010/main" val="10170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422004" y="2204864"/>
            <a:ext cx="7488833" cy="1795264"/>
          </a:xfrm>
        </p:spPr>
        <p:txBody>
          <a:bodyPr>
            <a:noAutofit/>
          </a:bodyPr>
          <a:lstStyle/>
          <a:p>
            <a:pPr algn="ctr"/>
            <a:r>
              <a:rPr lang="es-ES" b="1" dirty="0" smtClean="0"/>
              <a:t>Ejercicio de </a:t>
            </a:r>
            <a:r>
              <a:rPr lang="es-ES" b="1" dirty="0"/>
              <a:t>Detección y seguimiento cronometrado de un circuito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422004" y="4509120"/>
            <a:ext cx="5254421" cy="545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u="sng" dirty="0" smtClean="0"/>
              <a:t>Con robot modelo fórmula 1</a:t>
            </a:r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323043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Chrono__________________________________________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4272323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Enunciado e infraestructura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06956" y="1874441"/>
            <a:ext cx="5383400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s-ES" sz="2000" b="1" dirty="0" smtClean="0"/>
              <a:t>El objetivo de esta práctica es la consecución de una vuelta cronometrada al circuito en el menor tiempo posible siguiendo la línea roja del asfalto.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192922132"/>
              </p:ext>
            </p:extLst>
          </p:nvPr>
        </p:nvGraphicFramePr>
        <p:xfrm>
          <a:off x="6382444" y="1500088"/>
          <a:ext cx="4968552" cy="4809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Flecha doblada hacia arriba 9"/>
          <p:cNvSpPr/>
          <p:nvPr/>
        </p:nvSpPr>
        <p:spPr>
          <a:xfrm>
            <a:off x="8974732" y="4869160"/>
            <a:ext cx="1512168" cy="936104"/>
          </a:xfrm>
          <a:prstGeom prst="bentUp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626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Chrono__________________________________________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2858475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Nodo académico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4201928470"/>
              </p:ext>
            </p:extLst>
          </p:nvPr>
        </p:nvGraphicFramePr>
        <p:xfrm>
          <a:off x="6382444" y="1500088"/>
          <a:ext cx="4968552" cy="4809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lecha doblada hacia arriba 6"/>
          <p:cNvSpPr/>
          <p:nvPr/>
        </p:nvSpPr>
        <p:spPr>
          <a:xfrm>
            <a:off x="8892516" y="3919908"/>
            <a:ext cx="900100" cy="1957363"/>
          </a:xfrm>
          <a:prstGeom prst="bentUp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Flecha doblada hacia arriba 7"/>
          <p:cNvSpPr/>
          <p:nvPr/>
        </p:nvSpPr>
        <p:spPr>
          <a:xfrm>
            <a:off x="9982844" y="3919907"/>
            <a:ext cx="1039012" cy="1957364"/>
          </a:xfrm>
          <a:prstGeom prst="bentUp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4299019" y="2708920"/>
            <a:ext cx="2083425" cy="136914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4299019" y="5013177"/>
            <a:ext cx="2083425" cy="68451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/>
        </p:nvSpPr>
        <p:spPr>
          <a:xfrm>
            <a:off x="405780" y="2708920"/>
            <a:ext cx="3893239" cy="2988771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637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Chrono__________________________________________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24272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Interfaz gráfica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7318548" y="1269256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Visor de imágenes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318548" y="1629296"/>
            <a:ext cx="4320480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Ventana con las imágenes recogidas por la cámara y el procesado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7318548" y="3009645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Mapa de odometría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7318026" y="3369685"/>
            <a:ext cx="4320480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Representación del circuito y posición del robot y del coche más rápido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7318026" y="4750034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Lector de tiempo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7317504" y="5110074"/>
            <a:ext cx="4320480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Cronometraje del robot y récord de tiempo del circuito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269876" y="1874441"/>
            <a:ext cx="4680520" cy="486692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224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Chrono__________________________________________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1452642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Solución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3682853" y="2829624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Recogida de imágenes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6920680" y="2799602"/>
            <a:ext cx="3044496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Procesamiento de la imagen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3682852" y="4483054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OpenCV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6949616" y="4474695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Control de movimiento</a:t>
            </a:r>
          </a:p>
        </p:txBody>
      </p:sp>
      <p:sp>
        <p:nvSpPr>
          <p:cNvPr id="23" name="Rectángulo redondeado 22"/>
          <p:cNvSpPr/>
          <p:nvPr/>
        </p:nvSpPr>
        <p:spPr>
          <a:xfrm>
            <a:off x="3415802" y="2636912"/>
            <a:ext cx="6783065" cy="388843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 redondeado 23"/>
          <p:cNvSpPr/>
          <p:nvPr/>
        </p:nvSpPr>
        <p:spPr>
          <a:xfrm>
            <a:off x="3415802" y="1887672"/>
            <a:ext cx="6783065" cy="604867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FE3434"/>
                </a:solidFill>
              </a:rPr>
              <a:t>Solución de referencia</a:t>
            </a:r>
            <a:endParaRPr lang="es-ES" b="1" dirty="0">
              <a:solidFill>
                <a:srgbClr val="FE34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6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Chrono__________________________________________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22637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Demostración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206956" y="1874441"/>
            <a:ext cx="5167376" cy="463564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814492" y="1874441"/>
            <a:ext cx="5167376" cy="463564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28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782043" y="2204864"/>
            <a:ext cx="6624736" cy="1795264"/>
          </a:xfrm>
        </p:spPr>
        <p:txBody>
          <a:bodyPr>
            <a:normAutofit/>
          </a:bodyPr>
          <a:lstStyle/>
          <a:p>
            <a:pPr algn="ctr"/>
            <a:r>
              <a:rPr lang="es-ES" b="1" dirty="0" smtClean="0"/>
              <a:t>Ejercicio de detección y seguimiento automático de una carretera</a:t>
            </a:r>
            <a:endParaRPr lang="es-ES" b="1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782043" y="4437112"/>
            <a:ext cx="3886269" cy="545479"/>
          </a:xfrm>
        </p:spPr>
        <p:txBody>
          <a:bodyPr/>
          <a:lstStyle/>
          <a:p>
            <a:pPr marL="0" indent="0">
              <a:buNone/>
            </a:pPr>
            <a:r>
              <a:rPr lang="es-ES" u="sng" dirty="0" smtClean="0"/>
              <a:t>Con dron modelo iris</a:t>
            </a:r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75955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Follow road_____________________________________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4272323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Enunciado e infraestructura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06956" y="1874441"/>
            <a:ext cx="459131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s-ES" sz="2000" b="1" dirty="0" smtClean="0"/>
              <a:t>El objetivo de esta práctica es la detección y el seguimiento de una carretera con un dron.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267296154"/>
              </p:ext>
            </p:extLst>
          </p:nvPr>
        </p:nvGraphicFramePr>
        <p:xfrm>
          <a:off x="6382444" y="1500088"/>
          <a:ext cx="4968552" cy="4809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echa doblada hacia arriba 3"/>
          <p:cNvSpPr/>
          <p:nvPr/>
        </p:nvSpPr>
        <p:spPr>
          <a:xfrm flipV="1">
            <a:off x="8942199" y="4293096"/>
            <a:ext cx="1152128" cy="576064"/>
          </a:xfrm>
          <a:prstGeom prst="bentUp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Flecha doblada hacia arriba 7"/>
          <p:cNvSpPr/>
          <p:nvPr/>
        </p:nvSpPr>
        <p:spPr>
          <a:xfrm rot="5400000" flipV="1">
            <a:off x="9213011" y="5233200"/>
            <a:ext cx="584063" cy="1152128"/>
          </a:xfrm>
          <a:prstGeom prst="bentUp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9" name="Grupo 8"/>
          <p:cNvGrpSpPr/>
          <p:nvPr/>
        </p:nvGrpSpPr>
        <p:grpSpPr>
          <a:xfrm>
            <a:off x="9046740" y="4941937"/>
            <a:ext cx="1802200" cy="502517"/>
            <a:chOff x="0" y="2439308"/>
            <a:chExt cx="2382381" cy="1151820"/>
          </a:xfrm>
        </p:grpSpPr>
        <p:sp>
          <p:nvSpPr>
            <p:cNvPr id="11" name="Rectángulo redondeado 10"/>
            <p:cNvSpPr/>
            <p:nvPr/>
          </p:nvSpPr>
          <p:spPr>
            <a:xfrm>
              <a:off x="0" y="2439308"/>
              <a:ext cx="2382381" cy="1151820"/>
            </a:xfrm>
            <a:prstGeom prst="roundRect">
              <a:avLst>
                <a:gd name="adj" fmla="val 10000"/>
              </a:avLst>
            </a:prstGeom>
            <a:solidFill>
              <a:srgbClr val="FE343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uadroTexto 11"/>
            <p:cNvSpPr txBox="1"/>
            <p:nvPr/>
          </p:nvSpPr>
          <p:spPr>
            <a:xfrm>
              <a:off x="33736" y="2473044"/>
              <a:ext cx="2314909" cy="10843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700" b="1" kern="1200" dirty="0" smtClean="0"/>
                <a:t>MAVLink</a:t>
              </a:r>
              <a:endParaRPr lang="es-ES" sz="27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9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206956" y="1269256"/>
            <a:ext cx="2858475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Nodo académico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845801744"/>
              </p:ext>
            </p:extLst>
          </p:nvPr>
        </p:nvGraphicFramePr>
        <p:xfrm>
          <a:off x="6382444" y="1500088"/>
          <a:ext cx="4968552" cy="4809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lecha doblada hacia arriba 6"/>
          <p:cNvSpPr/>
          <p:nvPr/>
        </p:nvSpPr>
        <p:spPr>
          <a:xfrm>
            <a:off x="8892516" y="3919908"/>
            <a:ext cx="900100" cy="1957363"/>
          </a:xfrm>
          <a:prstGeom prst="bentUp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Flecha doblada hacia arriba 7"/>
          <p:cNvSpPr/>
          <p:nvPr/>
        </p:nvSpPr>
        <p:spPr>
          <a:xfrm>
            <a:off x="9982844" y="3919907"/>
            <a:ext cx="1039012" cy="1957364"/>
          </a:xfrm>
          <a:prstGeom prst="bentUp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549796" y="2744484"/>
            <a:ext cx="3749223" cy="2952329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4299019" y="2744485"/>
            <a:ext cx="2083425" cy="133357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4299019" y="5013176"/>
            <a:ext cx="2083425" cy="68451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Follow road_____________________________________</a:t>
            </a:r>
            <a:endParaRPr lang="es-ES" b="1" u="sng" dirty="0"/>
          </a:p>
        </p:txBody>
      </p:sp>
    </p:spTree>
    <p:extLst>
      <p:ext uri="{BB962C8B-B14F-4D97-AF65-F5344CB8AC3E}">
        <p14:creationId xmlns:p14="http://schemas.microsoft.com/office/powerpoint/2010/main" val="61964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206956" y="1269256"/>
            <a:ext cx="24272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Interfaz gráfica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7318548" y="1269256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Visor de imágenes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318548" y="1629296"/>
            <a:ext cx="4320480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Ventana con las imágenes recogidas por la cámara y el procesado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7318548" y="3009645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Teleoperador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7317504" y="3369685"/>
            <a:ext cx="4320480" cy="83099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Controlador manual del movimiento del dron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7317504" y="4380702"/>
            <a:ext cx="4320480" cy="36004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C00000"/>
                </a:solidFill>
              </a:rPr>
              <a:t>Sensores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7317504" y="4740742"/>
            <a:ext cx="4320480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 smtClean="0"/>
              <a:t>Datos recogidos de los sensores del dron como altitud u oscilación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269876" y="1874441"/>
            <a:ext cx="4680520" cy="486692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Follow road_____________________________________</a:t>
            </a:r>
            <a:endParaRPr lang="es-ES" b="1" u="sng" dirty="0"/>
          </a:p>
        </p:txBody>
      </p:sp>
    </p:spTree>
    <p:extLst>
      <p:ext uri="{BB962C8B-B14F-4D97-AF65-F5344CB8AC3E}">
        <p14:creationId xmlns:p14="http://schemas.microsoft.com/office/powerpoint/2010/main" val="139479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4078188" y="2780928"/>
            <a:ext cx="4032448" cy="643136"/>
          </a:xfrm>
        </p:spPr>
        <p:txBody>
          <a:bodyPr/>
          <a:lstStyle/>
          <a:p>
            <a:r>
              <a:rPr lang="es-ES" b="1" dirty="0" smtClean="0"/>
              <a:t>introducción</a:t>
            </a:r>
            <a:endParaRPr lang="es-ES" b="1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3216255" y="4149080"/>
            <a:ext cx="5756313" cy="545479"/>
          </a:xfrm>
        </p:spPr>
        <p:txBody>
          <a:bodyPr/>
          <a:lstStyle/>
          <a:p>
            <a:pPr marL="0" indent="0">
              <a:buNone/>
            </a:pPr>
            <a:r>
              <a:rPr lang="es-ES" u="sng" dirty="0" smtClean="0"/>
              <a:t>Situación actual de la robótica</a:t>
            </a:r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391252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206956" y="1269256"/>
            <a:ext cx="1452642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Solución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3682853" y="2829624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Recogida de imágenes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6920680" y="2799602"/>
            <a:ext cx="3044496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Procesamiento de la imagen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3682852" y="4483054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OpenCV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6949616" y="4474695"/>
            <a:ext cx="3045319" cy="1440395"/>
          </a:xfrm>
          <a:prstGeom prst="roundRect">
            <a:avLst/>
          </a:prstGeom>
          <a:solidFill>
            <a:srgbClr val="FE343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Control de movimiento</a:t>
            </a:r>
          </a:p>
        </p:txBody>
      </p:sp>
      <p:sp>
        <p:nvSpPr>
          <p:cNvPr id="23" name="Rectángulo redondeado 22"/>
          <p:cNvSpPr/>
          <p:nvPr/>
        </p:nvSpPr>
        <p:spPr>
          <a:xfrm>
            <a:off x="3415802" y="2636912"/>
            <a:ext cx="6783065" cy="388843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 redondeado 23"/>
          <p:cNvSpPr/>
          <p:nvPr/>
        </p:nvSpPr>
        <p:spPr>
          <a:xfrm>
            <a:off x="3415802" y="1887672"/>
            <a:ext cx="6783065" cy="604867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FE3434"/>
                </a:solidFill>
              </a:rPr>
              <a:t>Solución de referencia</a:t>
            </a:r>
            <a:endParaRPr lang="es-ES" b="1" dirty="0">
              <a:solidFill>
                <a:srgbClr val="FE3434"/>
              </a:solidFill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Follow road_____________________________________</a:t>
            </a:r>
            <a:endParaRPr lang="es-ES" b="1" u="sng" dirty="0"/>
          </a:p>
        </p:txBody>
      </p:sp>
    </p:spTree>
    <p:extLst>
      <p:ext uri="{BB962C8B-B14F-4D97-AF65-F5344CB8AC3E}">
        <p14:creationId xmlns:p14="http://schemas.microsoft.com/office/powerpoint/2010/main" val="163633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206956" y="1269256"/>
            <a:ext cx="22637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Demostración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Follow road_____________________________________</a:t>
            </a:r>
            <a:endParaRPr lang="es-ES" b="1" u="sng" dirty="0"/>
          </a:p>
        </p:txBody>
      </p:sp>
      <p:sp>
        <p:nvSpPr>
          <p:cNvPr id="2" name="Rectángulo 1"/>
          <p:cNvSpPr/>
          <p:nvPr/>
        </p:nvSpPr>
        <p:spPr>
          <a:xfrm>
            <a:off x="206956" y="2276872"/>
            <a:ext cx="3816424" cy="424847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4150195" y="2276872"/>
            <a:ext cx="3816424" cy="424847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8093434" y="2276872"/>
            <a:ext cx="3816424" cy="424847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752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3358108" y="2852936"/>
            <a:ext cx="5760640" cy="643136"/>
          </a:xfrm>
        </p:spPr>
        <p:txBody>
          <a:bodyPr>
            <a:noAutofit/>
          </a:bodyPr>
          <a:lstStyle/>
          <a:p>
            <a:pPr algn="ctr"/>
            <a:r>
              <a:rPr lang="es-ES" b="1" dirty="0" smtClean="0"/>
              <a:t>Conclusiones</a:t>
            </a:r>
            <a:endParaRPr lang="es-ES" b="1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422004" y="4509120"/>
            <a:ext cx="5254421" cy="545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u="sng" dirty="0" smtClean="0"/>
              <a:t>Y resumen del trabajo</a:t>
            </a:r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93011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Conclusiones____________________________________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2993127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dirty="0" smtClean="0">
                <a:solidFill>
                  <a:schemeClr val="tx1">
                    <a:lumMod val="75000"/>
                  </a:schemeClr>
                </a:solidFill>
              </a:rPr>
              <a:t>Objetivos logrados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152148919"/>
              </p:ext>
            </p:extLst>
          </p:nvPr>
        </p:nvGraphicFramePr>
        <p:xfrm>
          <a:off x="226675" y="1874441"/>
          <a:ext cx="11412353" cy="4940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323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Conclusiones____________________________________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2499402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dirty="0" smtClean="0">
                <a:solidFill>
                  <a:schemeClr val="tx1">
                    <a:lumMod val="75000"/>
                  </a:schemeClr>
                </a:solidFill>
              </a:rPr>
              <a:t>Trabajos futuros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333772" y="2420888"/>
            <a:ext cx="1043587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Nuevas Soluciones</a:t>
            </a:r>
          </a:p>
          <a:p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Utilización del GPS del dron para el desarrollo de nuevas prácticas</a:t>
            </a:r>
          </a:p>
          <a:p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Ultrasonidos en estabilidad de drones</a:t>
            </a:r>
          </a:p>
          <a:p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Grand Prix de fórmula 1</a:t>
            </a:r>
          </a:p>
          <a:p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Competición de drones</a:t>
            </a:r>
          </a:p>
        </p:txBody>
      </p:sp>
    </p:spTree>
    <p:extLst>
      <p:ext uri="{BB962C8B-B14F-4D97-AF65-F5344CB8AC3E}">
        <p14:creationId xmlns:p14="http://schemas.microsoft.com/office/powerpoint/2010/main" val="296796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39" y="404664"/>
            <a:ext cx="12025337" cy="721072"/>
          </a:xfrm>
        </p:spPr>
        <p:txBody>
          <a:bodyPr>
            <a:normAutofit/>
          </a:bodyPr>
          <a:lstStyle/>
          <a:p>
            <a:r>
              <a:rPr lang="es-ES" b="1" u="sng" dirty="0" smtClean="0"/>
              <a:t>Robótica_________________________________________</a:t>
            </a:r>
            <a:endParaRPr lang="es-ES" b="1" u="sng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5901" y="1556793"/>
            <a:ext cx="3024335" cy="835725"/>
          </a:xfr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smtClean="0">
                <a:solidFill>
                  <a:schemeClr val="tx1"/>
                </a:solidFill>
              </a:rPr>
              <a:t>Crecimiento de la robótica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" name="Flecha derecha 3"/>
          <p:cNvSpPr/>
          <p:nvPr/>
        </p:nvSpPr>
        <p:spPr>
          <a:xfrm>
            <a:off x="5158308" y="1340768"/>
            <a:ext cx="2520280" cy="1296144"/>
          </a:xfrm>
          <a:prstGeom prst="righ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8326660" y="1502595"/>
            <a:ext cx="2376264" cy="846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>
            <a:normAutofit lnSpcReduction="10000"/>
          </a:bodyPr>
          <a:lstStyle>
            <a:lvl1pPr marL="274320" indent="-274320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90000"/>
              <a:buFont typeface="Cambria" pitchFamily="18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9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5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dirty="0" smtClean="0"/>
              <a:t>Campos de actividad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67" y="3933056"/>
            <a:ext cx="2746164" cy="1544017"/>
          </a:xfrm>
          <a:prstGeom prst="rect">
            <a:avLst/>
          </a:prstGeom>
        </p:spPr>
      </p:pic>
      <p:pic>
        <p:nvPicPr>
          <p:cNvPr id="2050" name="Picture 2" descr="Resultado de imagen de robots en la industr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132" y="3933056"/>
            <a:ext cx="2726444" cy="154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robots en la agricultur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576" y="3933056"/>
            <a:ext cx="2736303" cy="154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robots en la educac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880" y="3933056"/>
            <a:ext cx="2304256" cy="153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65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61764" y="1412776"/>
            <a:ext cx="4032448" cy="643136"/>
          </a:xfrm>
        </p:spPr>
        <p:txBody>
          <a:bodyPr/>
          <a:lstStyle/>
          <a:p>
            <a:r>
              <a:rPr lang="es-ES" b="1" dirty="0" smtClean="0"/>
              <a:t>Componentes</a:t>
            </a:r>
            <a:endParaRPr lang="es-ES" b="1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61764" y="2348880"/>
            <a:ext cx="4678357" cy="545479"/>
          </a:xfrm>
        </p:spPr>
        <p:txBody>
          <a:bodyPr/>
          <a:lstStyle/>
          <a:p>
            <a:pPr marL="0" indent="0">
              <a:buNone/>
            </a:pPr>
            <a:r>
              <a:rPr lang="es-ES" u="sng" dirty="0" smtClean="0"/>
              <a:t>En proyectos de robótica</a:t>
            </a:r>
            <a:endParaRPr lang="es-ES" u="sng" dirty="0"/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3461681212"/>
              </p:ext>
            </p:extLst>
          </p:nvPr>
        </p:nvGraphicFramePr>
        <p:xfrm>
          <a:off x="4940121" y="1412776"/>
          <a:ext cx="6151173" cy="4796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246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39" y="404664"/>
            <a:ext cx="12025337" cy="721072"/>
          </a:xfrm>
        </p:spPr>
        <p:txBody>
          <a:bodyPr>
            <a:normAutofit fontScale="90000"/>
          </a:bodyPr>
          <a:lstStyle/>
          <a:p>
            <a:r>
              <a:rPr lang="es-ES" b="1" u="sng" dirty="0" smtClean="0"/>
              <a:t>Software robótico_____________________________________</a:t>
            </a:r>
            <a:endParaRPr lang="es-ES" b="1" u="sng" dirty="0"/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189261"/>
              </p:ext>
            </p:extLst>
          </p:nvPr>
        </p:nvGraphicFramePr>
        <p:xfrm>
          <a:off x="765175" y="1412875"/>
          <a:ext cx="8065541" cy="447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6" name="Picture 4" descr="Resultado de imagen de ro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3212976"/>
            <a:ext cx="792088" cy="85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0476" y="3212977"/>
            <a:ext cx="1034378" cy="85654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4854" y="3212977"/>
            <a:ext cx="943406" cy="856546"/>
          </a:xfrm>
          <a:prstGeom prst="rect">
            <a:avLst/>
          </a:prstGeom>
        </p:spPr>
      </p:pic>
      <p:pic>
        <p:nvPicPr>
          <p:cNvPr id="3084" name="Picture 12" descr="Resultado de imagen de gazebo simulato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4653136"/>
            <a:ext cx="79208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sultado de imagen de webot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476" y="4653136"/>
            <a:ext cx="103437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sultado de imagen de stage simulator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854" y="4653136"/>
            <a:ext cx="943406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2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61764" y="1412776"/>
            <a:ext cx="5256584" cy="643136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Robótica en docencia</a:t>
            </a:r>
            <a:endParaRPr lang="es-ES" b="1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61764" y="2348880"/>
            <a:ext cx="4678357" cy="54547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u="sng" dirty="0" smtClean="0"/>
              <a:t>Entorno </a:t>
            </a:r>
            <a:r>
              <a:rPr lang="es-ES" u="sng" dirty="0" err="1" smtClean="0"/>
              <a:t>JdeRobot-Academy</a:t>
            </a:r>
            <a:endParaRPr lang="es-ES" u="sng" dirty="0"/>
          </a:p>
        </p:txBody>
      </p:sp>
      <p:pic>
        <p:nvPicPr>
          <p:cNvPr id="4098" name="Picture 2" descr="Resultado de imagen de jde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476" y="1268760"/>
            <a:ext cx="4219575" cy="50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28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Entorno jderobot-academy____________________</a:t>
            </a:r>
            <a:endParaRPr lang="es-ES" b="1" u="sng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1485901" y="1556793"/>
            <a:ext cx="1944215" cy="835725"/>
          </a:xfrm>
          <a:prstGeom prst="rect">
            <a:avLst/>
          </a:prstGeom>
          <a:noFill/>
          <a:ln w="10795" cap="flat" cmpd="sng" algn="ctr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>
            <a:normAutofit lnSpcReduction="10000"/>
          </a:bodyPr>
          <a:lstStyle>
            <a:lvl1pPr marL="274320" indent="-274320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90000"/>
              <a:buFont typeface="Cambria" pitchFamily="18" charset="0"/>
              <a:buChar char="–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59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4592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202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19455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4688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dirty="0" smtClean="0">
                <a:solidFill>
                  <a:schemeClr val="tx1"/>
                </a:solidFill>
              </a:rPr>
              <a:t>Entornos docentes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Flecha derecha 7"/>
          <p:cNvSpPr/>
          <p:nvPr/>
        </p:nvSpPr>
        <p:spPr>
          <a:xfrm>
            <a:off x="4078188" y="1326583"/>
            <a:ext cx="2520280" cy="1296144"/>
          </a:xfrm>
          <a:prstGeom prst="righ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7246540" y="1556793"/>
            <a:ext cx="2016224" cy="835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899" tIns="60949" rIns="121899" bIns="60949" rtlCol="0">
            <a:normAutofit fontScale="77500" lnSpcReduction="20000"/>
          </a:bodyPr>
          <a:lstStyle>
            <a:lvl1pPr marL="274320" indent="-274320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90000"/>
              <a:buFont typeface="Cambria" pitchFamily="18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9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59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Cambria" pitchFamily="18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7432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dirty="0" smtClean="0"/>
              <a:t>Instruir expertos en robótica</a:t>
            </a:r>
            <a:endParaRPr lang="es-ES" dirty="0"/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3030040085"/>
              </p:ext>
            </p:extLst>
          </p:nvPr>
        </p:nvGraphicFramePr>
        <p:xfrm>
          <a:off x="7621747" y="3299920"/>
          <a:ext cx="4464496" cy="3051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8150694" y="2838255"/>
            <a:ext cx="34002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JdeRobot - </a:t>
            </a:r>
            <a:r>
              <a:rPr lang="es-ES" b="1" i="1" dirty="0" err="1" smtClean="0">
                <a:solidFill>
                  <a:schemeClr val="tx1">
                    <a:lumMod val="75000"/>
                  </a:schemeClr>
                </a:solidFill>
              </a:rPr>
              <a:t>Academy</a:t>
            </a:r>
            <a:endParaRPr lang="es-ES" b="1" i="1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04" y="3515449"/>
            <a:ext cx="7230483" cy="3206774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450208" y="2838255"/>
            <a:ext cx="5420074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Estructura de JdeRobot - </a:t>
            </a:r>
            <a:r>
              <a:rPr lang="es-ES" b="1" i="1" dirty="0" err="1" smtClean="0">
                <a:solidFill>
                  <a:schemeClr val="tx1">
                    <a:lumMod val="75000"/>
                  </a:schemeClr>
                </a:solidFill>
              </a:rPr>
              <a:t>Academy</a:t>
            </a:r>
            <a:endParaRPr lang="es-ES" b="1" i="1" dirty="0" smtClean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78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Entorno jderobot-academy____________________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5628464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Infraestructura JdeRobot - </a:t>
            </a:r>
            <a:r>
              <a:rPr lang="es-ES" b="1" i="1" dirty="0" err="1" smtClean="0">
                <a:solidFill>
                  <a:schemeClr val="tx1">
                    <a:lumMod val="75000"/>
                  </a:schemeClr>
                </a:solidFill>
              </a:rPr>
              <a:t>Academy</a:t>
            </a:r>
            <a:endParaRPr lang="es-ES" b="1" i="1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1106507" y="4362328"/>
            <a:ext cx="1944000" cy="1656000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Elipse 14"/>
          <p:cNvSpPr/>
          <p:nvPr/>
        </p:nvSpPr>
        <p:spPr>
          <a:xfrm>
            <a:off x="5086407" y="4367636"/>
            <a:ext cx="1944000" cy="165600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extLst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Elipse 15"/>
          <p:cNvSpPr/>
          <p:nvPr/>
        </p:nvSpPr>
        <p:spPr>
          <a:xfrm>
            <a:off x="6660256" y="2106266"/>
            <a:ext cx="1942627" cy="1656185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Elipse 16"/>
          <p:cNvSpPr/>
          <p:nvPr/>
        </p:nvSpPr>
        <p:spPr>
          <a:xfrm>
            <a:off x="3240266" y="2083439"/>
            <a:ext cx="1944000" cy="165600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Elipse 17"/>
          <p:cNvSpPr/>
          <p:nvPr/>
        </p:nvSpPr>
        <p:spPr>
          <a:xfrm>
            <a:off x="117748" y="2083439"/>
            <a:ext cx="1944000" cy="1656000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Elipse 20"/>
          <p:cNvSpPr/>
          <p:nvPr/>
        </p:nvSpPr>
        <p:spPr>
          <a:xfrm>
            <a:off x="10084773" y="2083439"/>
            <a:ext cx="1944000" cy="1656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Elipse 24"/>
          <p:cNvSpPr/>
          <p:nvPr/>
        </p:nvSpPr>
        <p:spPr>
          <a:xfrm>
            <a:off x="9066307" y="4361719"/>
            <a:ext cx="1944000" cy="165600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907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39" y="404664"/>
            <a:ext cx="12025337" cy="721072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u="sng" dirty="0" smtClean="0"/>
              <a:t>Entorno jderobot-academy____________________</a:t>
            </a:r>
            <a:endParaRPr lang="es-ES" b="1" u="sng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06956" y="1269256"/>
            <a:ext cx="7374135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s-ES" b="1" i="1" dirty="0" smtClean="0">
                <a:solidFill>
                  <a:schemeClr val="tx1">
                    <a:lumMod val="75000"/>
                  </a:schemeClr>
                </a:solidFill>
              </a:rPr>
              <a:t>Objetivos del proyecto en JdeRobot - </a:t>
            </a:r>
            <a:r>
              <a:rPr lang="es-ES" b="1" i="1" dirty="0" err="1" smtClean="0">
                <a:solidFill>
                  <a:schemeClr val="tx1">
                    <a:lumMod val="75000"/>
                  </a:schemeClr>
                </a:solidFill>
              </a:rPr>
              <a:t>Academy</a:t>
            </a:r>
            <a:endParaRPr lang="es-ES" b="1" i="1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97767" y="1874441"/>
            <a:ext cx="1152128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s-ES" sz="2000" b="1" dirty="0" smtClean="0"/>
              <a:t>El presente proyecto se ha apoyado este entorno para el desarrollo de dos nuevas prácticas. El modelo de dichas prácticas está enfocado a la programación del algoritmo de solución,  el resto ha sido desarrollado en este proyecto.</a:t>
            </a:r>
          </a:p>
        </p:txBody>
      </p:sp>
      <p:sp>
        <p:nvSpPr>
          <p:cNvPr id="4" name="Rectángulo redondeado 3"/>
          <p:cNvSpPr/>
          <p:nvPr/>
        </p:nvSpPr>
        <p:spPr>
          <a:xfrm>
            <a:off x="1413892" y="3429000"/>
            <a:ext cx="3672408" cy="230425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28575">
            <a:solidFill>
              <a:schemeClr val="bg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s-ES" b="1" dirty="0"/>
              <a:t>Detección y seguimiento automático de una carretera con drones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6382444" y="3429000"/>
            <a:ext cx="3672408" cy="230425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28575">
            <a:solidFill>
              <a:schemeClr val="bg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s-ES" b="1" dirty="0"/>
              <a:t>Detección y seguimiento cronometrado de un </a:t>
            </a:r>
            <a:r>
              <a:rPr lang="es-ES" b="1" dirty="0" smtClean="0"/>
              <a:t>circuito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41667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antilla de diseño carmesí horizont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</a:schemeClr>
            </a:gs>
            <a:gs pos="65000">
              <a:schemeClr val="phClr">
                <a:tint val="100000"/>
                <a:shade val="40000"/>
                <a:satMod val="100000"/>
              </a:schemeClr>
            </a:gs>
            <a:gs pos="100000">
              <a:schemeClr val="phClr">
                <a:shade val="5000"/>
                <a:satMod val="100000"/>
              </a:schemeClr>
            </a:gs>
          </a:gsLst>
          <a:path path="circle">
            <a:fillToRect l="25000" t="25000" r="25000" b="25000"/>
          </a:path>
        </a:gradFill>
        <a:gradFill flip="none" rotWithShape="1">
          <a:gsLst>
            <a:gs pos="17000">
              <a:schemeClr val="phClr"/>
            </a:gs>
            <a:gs pos="71000">
              <a:schemeClr val="phClr">
                <a:tint val="100000"/>
                <a:shade val="40000"/>
                <a:satMod val="100000"/>
              </a:schemeClr>
            </a:gs>
            <a:gs pos="100000">
              <a:schemeClr val="phClr">
                <a:shade val="5000"/>
                <a:satMod val="1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>
        <a:ln w="190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806_TF03460512_TF03460512.potx" id="{18240EF4-1DE1-469E-BC8E-D9E6FF8EADDC}" vid="{82DCEB5F-9E26-4E00-BB98-708F98A28404}"/>
    </a:ext>
  </a:extLst>
</a:theme>
</file>

<file path=ppt/theme/theme2.xml><?xml version="1.0" encoding="utf-8"?>
<a:theme xmlns:a="http://schemas.openxmlformats.org/drawingml/2006/main" name="Tema de Offic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Diapositivas de diseño carmesí horizontal</Template>
  <TotalTime>282</TotalTime>
  <Words>526</Words>
  <Application>Microsoft Office PowerPoint</Application>
  <PresentationFormat>Personalizado</PresentationFormat>
  <Paragraphs>151</Paragraphs>
  <Slides>24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Cambria</vt:lpstr>
      <vt:lpstr>Century Gothic</vt:lpstr>
      <vt:lpstr>Plantilla de diseño carmesí horizontal</vt:lpstr>
      <vt:lpstr>NUEVAS PRÁCTICAS DE ROBÓTICA EN EL ENTORNO DOCENTE JDEROBOT-ACADEMY</vt:lpstr>
      <vt:lpstr>introducción</vt:lpstr>
      <vt:lpstr>Robótica_________________________________________</vt:lpstr>
      <vt:lpstr>Componentes</vt:lpstr>
      <vt:lpstr>Software robótico_____________________________________</vt:lpstr>
      <vt:lpstr>Robótica en docencia</vt:lpstr>
      <vt:lpstr>Presentación de PowerPoint</vt:lpstr>
      <vt:lpstr>Presentación de PowerPoint</vt:lpstr>
      <vt:lpstr>Presentación de PowerPoint</vt:lpstr>
      <vt:lpstr>Ejercicio de Detección y seguimiento cronometrado de un 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Ejercicio de detección y seguimiento automático de una carretera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NUEVAS PRÁCTICAS DE ROBÓTICA EN EL ENTORNO DOCENTE JDEROBOT-ACADEMY</dc:title>
  <dc:creator>pablomvera14@gmail.com</dc:creator>
  <cp:lastModifiedBy>pablomvera14@gmail.com</cp:lastModifiedBy>
  <cp:revision>37</cp:revision>
  <dcterms:created xsi:type="dcterms:W3CDTF">2019-01-03T11:23:19Z</dcterms:created>
  <dcterms:modified xsi:type="dcterms:W3CDTF">2019-01-03T16:57:54Z</dcterms:modified>
</cp:coreProperties>
</file>